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53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16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9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08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53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17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69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80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34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BDE2-A298-43B0-8E33-5E4D117BCEFB}" type="datetimeFigureOut">
              <a:rPr lang="es-MX" smtClean="0"/>
              <a:t>15/08/2016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4F82-AB35-4F2F-B222-539DBE0274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7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9576" y="332657"/>
            <a:ext cx="7772400" cy="281074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  <a:br>
              <a:rPr lang="es-MX" sz="3200" b="1" dirty="0"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5560" y="3284984"/>
            <a:ext cx="7920880" cy="235381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Decisiones personales. Lengua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xtranjera.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9768408" y="404664"/>
            <a:ext cx="676906" cy="887342"/>
          </a:xfrm>
          <a:prstGeom prst="rect">
            <a:avLst/>
          </a:prstGeom>
        </p:spPr>
      </p:pic>
      <p:pic>
        <p:nvPicPr>
          <p:cNvPr id="5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0648"/>
            <a:ext cx="116376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12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23955" y="1170276"/>
            <a:ext cx="7305386" cy="4627851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establish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starting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point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birthday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April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was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High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School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2003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06" y="516514"/>
            <a:ext cx="3828383" cy="21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63" y="3987976"/>
            <a:ext cx="1681595" cy="166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22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535566"/>
            <a:ext cx="10515600" cy="971117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Ever</a:t>
            </a:r>
            <a:endParaRPr lang="es-MX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690399"/>
            <a:ext cx="10515600" cy="1500187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ever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questions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affirmative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sentences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304184"/>
            <a:ext cx="47625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3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94003"/>
            <a:ext cx="10515600" cy="991898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Never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endParaRPr lang="es-MX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939781"/>
            <a:ext cx="10515600" cy="1500187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never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affirmative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sentences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; as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negative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word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not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posible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negative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ones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486"/>
          <a:stretch/>
        </p:blipFill>
        <p:spPr>
          <a:xfrm>
            <a:off x="6089650" y="3122469"/>
            <a:ext cx="4762500" cy="313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16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649865"/>
            <a:ext cx="10515600" cy="1002289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Just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endParaRPr lang="es-MX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991736"/>
            <a:ext cx="10515600" cy="1500187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can use </a:t>
            </a:r>
            <a:r>
              <a:rPr lang="es-MX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just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talk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action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has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finished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few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minutes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earlier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0" y="3050164"/>
            <a:ext cx="47625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537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73220"/>
            <a:ext cx="10515600" cy="929553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Already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endParaRPr lang="es-MX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804699"/>
            <a:ext cx="10515600" cy="1500187"/>
          </a:xfrm>
        </p:spPr>
        <p:txBody>
          <a:bodyPr/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already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affirmative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sentences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sometimes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questions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37" y="3091728"/>
            <a:ext cx="401002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02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83612"/>
            <a:ext cx="10515600" cy="919162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Yet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endParaRPr lang="es-MX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742354"/>
            <a:ext cx="10515600" cy="1500187"/>
          </a:xfrm>
        </p:spPr>
        <p:txBody>
          <a:bodyPr/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yet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both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negative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interrogative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sentences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709429"/>
            <a:ext cx="4045528" cy="287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41" y="270942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587519"/>
            <a:ext cx="10515600" cy="75290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Cambria" panose="02040503050406030204" pitchFamily="18" charset="0"/>
              </a:rPr>
              <a:t>Conclusions</a:t>
            </a:r>
            <a:r>
              <a:rPr lang="es-MX" sz="4400" dirty="0" smtClean="0">
                <a:latin typeface="Cambria" panose="02040503050406030204" pitchFamily="18" charset="0"/>
              </a:rPr>
              <a:t> </a:t>
            </a:r>
            <a:endParaRPr lang="es-MX" sz="4400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340427"/>
            <a:ext cx="10515600" cy="52474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Time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expressions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useful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identify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different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tenses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talking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There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are time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expressions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for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all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tenses.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Remember that in the Present Perfect you cannot use time expressions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two months 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one year 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last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yesterday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   when I was five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46313" y="883227"/>
            <a:ext cx="7772400" cy="4717473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Referencias bibliográficas: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Paul Davies, M. G. (2014).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Make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Real! Professional.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mbria" pitchFamily="18" charset="0"/>
              </a:rPr>
              <a:t>Mexico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: Universidad Autónoma del Estado Hidalgo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, G. (2005). Face2Face 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Pre – </a:t>
            </a: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Intermediate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Book. 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Cambridge, London. Cambridge </a:t>
            </a: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>
                <a:latin typeface="Cambria" pitchFamily="18" charset="0"/>
              </a:rPr>
              <a:t>Resumen (</a:t>
            </a:r>
            <a:r>
              <a:rPr lang="es-MX" b="1" dirty="0" err="1" smtClean="0">
                <a:latin typeface="Cambria" pitchFamily="18" charset="0"/>
              </a:rPr>
              <a:t>Abstract</a:t>
            </a:r>
            <a:r>
              <a:rPr lang="es-MX" b="1" dirty="0" smtClean="0">
                <a:latin typeface="Cambria" pitchFamily="18" charset="0"/>
              </a:rPr>
              <a:t>)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 la siguiente serie de diapositivas, se muestran las diferentes expresiones de tiempo del Presente Perfecto.</a:t>
            </a:r>
          </a:p>
          <a:p>
            <a:pPr algn="just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following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slides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different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time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expressions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Present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Perfect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tense are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shown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081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Palabras clave (</a:t>
            </a:r>
            <a:r>
              <a:rPr lang="es-MX" b="1" dirty="0" err="1" smtClean="0">
                <a:latin typeface="Cambria" pitchFamily="18" charset="0"/>
              </a:rPr>
              <a:t>Keywords</a:t>
            </a:r>
            <a:r>
              <a:rPr lang="es-MX" b="1" dirty="0" smtClean="0">
                <a:latin typeface="Cambria" pitchFamily="18" charset="0"/>
              </a:rPr>
              <a:t>):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since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ever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never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just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already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yet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Por, desde, alguna vez, nunca, acabar de, ya/ aún, todavía.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4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Objetivo general: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 alumno podrá describir experiencias y eventos sucedidos en un pasado indefinido acerca de temas comunes en contextos tales como el trabajo, la escuela, y de esparcimiento; estableciendo la duración de los mismos. El alumno podrá expresar la duración de eventos y su propósito.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2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91545" y="404664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endParaRPr lang="es-MX" sz="44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dirty="0">
                <a:latin typeface="Cambria" pitchFamily="18" charset="0"/>
                <a:cs typeface="Arial" pitchFamily="34" charset="0"/>
              </a:rPr>
              <a:t>1. Descripción de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experiencias.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algn="ctr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Aprender frases y expresiones que se utilizan para comunicar de manera oral y/o escrita, eventos pasados así como de su repercusión en el presente.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5378" y="908720"/>
            <a:ext cx="841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400" dirty="0" smtClean="0">
                <a:latin typeface="Cambria" pitchFamily="18" charset="0"/>
              </a:rPr>
              <a:t>1</a:t>
            </a:r>
            <a:r>
              <a:rPr lang="es-MX" sz="2400" dirty="0">
                <a:latin typeface="Cambria" pitchFamily="18" charset="0"/>
              </a:rPr>
              <a:t>. 1. 2. Indicar momentos específicos a lo largo de un periodo de tiempo. </a:t>
            </a:r>
            <a:endParaRPr lang="es-MX" sz="2400" dirty="0" smtClean="0">
              <a:latin typeface="Cambria" pitchFamily="18" charset="0"/>
            </a:endParaRPr>
          </a:p>
          <a:p>
            <a:r>
              <a:rPr lang="es-MX" sz="2400" dirty="0" smtClean="0">
                <a:latin typeface="Cambria" pitchFamily="18" charset="0"/>
              </a:rPr>
              <a:t>1.1</a:t>
            </a:r>
            <a:r>
              <a:rPr lang="es-MX" sz="2400" dirty="0">
                <a:latin typeface="Cambria" pitchFamily="18" charset="0"/>
              </a:rPr>
              <a:t>. 3. Hablar de logros. </a:t>
            </a:r>
            <a:endParaRPr lang="es-MX" sz="2400" dirty="0" smtClean="0">
              <a:latin typeface="Cambria" pitchFamily="18" charset="0"/>
            </a:endParaRPr>
          </a:p>
          <a:p>
            <a:r>
              <a:rPr lang="es-MX" sz="2400" dirty="0" smtClean="0">
                <a:latin typeface="Cambria" pitchFamily="18" charset="0"/>
              </a:rPr>
              <a:t>1</a:t>
            </a:r>
            <a:r>
              <a:rPr lang="es-MX" sz="2400" dirty="0">
                <a:latin typeface="Cambria" pitchFamily="18" charset="0"/>
              </a:rPr>
              <a:t>. 1. 4. Mencionar acciones que no han sido completadas. </a:t>
            </a:r>
            <a:endParaRPr lang="es-MX" sz="2400" dirty="0" smtClean="0">
              <a:latin typeface="Cambria" pitchFamily="18" charset="0"/>
            </a:endParaRPr>
          </a:p>
          <a:p>
            <a:r>
              <a:rPr lang="es-MX" sz="2400" dirty="0" smtClean="0">
                <a:latin typeface="Cambria" pitchFamily="18" charset="0"/>
              </a:rPr>
              <a:t>1</a:t>
            </a:r>
            <a:r>
              <a:rPr lang="es-MX" sz="2400" dirty="0">
                <a:latin typeface="Cambria" pitchFamily="18" charset="0"/>
              </a:rPr>
              <a:t>. 1. 5. Hablar de acciones que se han realizado en repetidas ocasiones</a:t>
            </a:r>
            <a:r>
              <a:rPr lang="es-MX" sz="2400" dirty="0" smtClean="0">
                <a:latin typeface="Cambria" pitchFamily="18" charset="0"/>
              </a:rPr>
              <a:t>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5378" y="548680"/>
            <a:ext cx="841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Each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tense in English has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own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time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expressions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are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useful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identify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tenses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easier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way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Present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Perfect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tense,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can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find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several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time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expressions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talk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about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different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periods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time.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36" y="3344142"/>
            <a:ext cx="5036127" cy="283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16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73220"/>
            <a:ext cx="10515600" cy="1158153"/>
          </a:xfrm>
        </p:spPr>
        <p:txBody>
          <a:bodyPr/>
          <a:lstStyle/>
          <a:p>
            <a:r>
              <a:rPr lang="es-MX" i="1" dirty="0" err="1" smtClean="0">
                <a:latin typeface="Cambria" panose="02040503050406030204" pitchFamily="18" charset="0"/>
              </a:rPr>
              <a:t>For</a:t>
            </a:r>
            <a:r>
              <a:rPr lang="es-MX" dirty="0" smtClean="0">
                <a:latin typeface="Cambria" panose="02040503050406030204" pitchFamily="18" charset="0"/>
              </a:rPr>
              <a:t> and </a:t>
            </a:r>
            <a:r>
              <a:rPr lang="es-MX" i="1" dirty="0" err="1" smtClean="0">
                <a:latin typeface="Cambria" panose="02040503050406030204" pitchFamily="18" charset="0"/>
              </a:rPr>
              <a:t>Since</a:t>
            </a:r>
            <a:endParaRPr lang="es-MX" i="1" dirty="0">
              <a:latin typeface="Cambria" panose="020405030504060302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2230727"/>
            <a:ext cx="10515600" cy="1500187"/>
          </a:xfrm>
        </p:spPr>
        <p:txBody>
          <a:bodyPr>
            <a:normAutofit/>
          </a:bodyPr>
          <a:lstStyle/>
          <a:p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For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Since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maybe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most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common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time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expressions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Present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Perfect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differently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6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9591" y="2961408"/>
            <a:ext cx="6245514" cy="3252355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 </a:t>
            </a:r>
            <a:r>
              <a:rPr lang="es-MX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talk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time.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weeks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ages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weeks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" y="517994"/>
            <a:ext cx="2827698" cy="2827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9974"/>
          <a:stretch/>
        </p:blipFill>
        <p:spPr>
          <a:xfrm>
            <a:off x="8518381" y="3610169"/>
            <a:ext cx="1758230" cy="237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525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559</Words>
  <Application>Microsoft Office PowerPoint</Application>
  <PresentationFormat>Panorámica</PresentationFormat>
  <Paragraphs>70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Wingdings</vt:lpstr>
      <vt:lpstr>Tema de Office</vt:lpstr>
      <vt:lpstr>UNIVERSIDAD AUTÓNOMA DEL ESTADO DE HIDALGO ESCUELA SUPERIOR DE ZIMAPÁN</vt:lpstr>
      <vt:lpstr>Resumen (Abstract)</vt:lpstr>
      <vt:lpstr>Palabras clave (Keywords):</vt:lpstr>
      <vt:lpstr>Objetivo general:</vt:lpstr>
      <vt:lpstr>Presentación de PowerPoint</vt:lpstr>
      <vt:lpstr>Presentación de PowerPoint</vt:lpstr>
      <vt:lpstr>Presentación de PowerPoint</vt:lpstr>
      <vt:lpstr>For and Since</vt:lpstr>
      <vt:lpstr>Presentación de PowerPoint</vt:lpstr>
      <vt:lpstr>Presentación de PowerPoint</vt:lpstr>
      <vt:lpstr>Ever</vt:lpstr>
      <vt:lpstr>Never </vt:lpstr>
      <vt:lpstr>Just </vt:lpstr>
      <vt:lpstr>Already </vt:lpstr>
      <vt:lpstr>Yet </vt:lpstr>
      <vt:lpstr>Conclusions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 ESCUELA SUPERIOR DE ZIMAPÁN</dc:title>
  <dc:creator>Docente</dc:creator>
  <cp:lastModifiedBy>Docente</cp:lastModifiedBy>
  <cp:revision>19</cp:revision>
  <dcterms:created xsi:type="dcterms:W3CDTF">2016-08-12T21:36:23Z</dcterms:created>
  <dcterms:modified xsi:type="dcterms:W3CDTF">2016-08-15T20:25:19Z</dcterms:modified>
</cp:coreProperties>
</file>