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México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multicultural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</a:t>
            </a:r>
            <a:r>
              <a:rPr lang="es-MX" sz="2300" b="1" dirty="0" err="1" smtClean="0">
                <a:latin typeface="Arial" pitchFamily="34" charset="0"/>
                <a:cs typeface="Arial" pitchFamily="34" charset="0"/>
              </a:rPr>
              <a:t>González</a:t>
            </a:r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JULIO DICIEMBRE 2016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7772400" cy="5596674"/>
          </a:xfrm>
        </p:spPr>
        <p:txBody>
          <a:bodyPr>
            <a:normAutofit fontScale="55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pPr algn="ctr"/>
            <a:endParaRPr lang="es-MX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MX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Florescano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E., (2001). Etnia, Estado y Nación, </a:t>
            </a:r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Taurus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México.</a:t>
            </a:r>
          </a:p>
          <a:p>
            <a:pPr algn="just"/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John </a:t>
            </a:r>
            <a:r>
              <a:rPr lang="es-MX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Thompson  (1998). Ideología y Cultura Moderna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UAMXochimilco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México.</a:t>
            </a:r>
          </a:p>
          <a:p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CARSON, R. (</a:t>
            </a:r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s.f.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es-MX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PRIMAVERA SILENCIOSA.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MEXICO.</a:t>
            </a:r>
          </a:p>
          <a:p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SEATTLE, I. . </a:t>
            </a:r>
            <a:r>
              <a:rPr lang="es-MX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Carta del Gran Jefe Seattle, de la tribu de los </a:t>
            </a:r>
            <a:r>
              <a:rPr lang="es-MX" sz="32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Swamish</a:t>
            </a:r>
            <a:r>
              <a:rPr lang="es-MX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Franklin Pierce Presidente de los Estados Unidos de América.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ESTADOS UNIDOS DE AMERICA .</a:t>
            </a:r>
          </a:p>
          <a:p>
            <a:pPr algn="just"/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es-MX" sz="3300" b="1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endParaRPr lang="es-MX" sz="80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106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UAEH_ ZIMAPAN</cp:lastModifiedBy>
  <cp:revision>46</cp:revision>
  <dcterms:created xsi:type="dcterms:W3CDTF">2012-08-07T16:35:15Z</dcterms:created>
  <dcterms:modified xsi:type="dcterms:W3CDTF">2016-10-14T03:35:53Z</dcterms:modified>
</cp:coreProperties>
</file>