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7" r:id="rId3"/>
    <p:sldId id="266" r:id="rId4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8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13/10/2016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13/10/2016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13/10/2016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13/10/2016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13/10/2016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13/10/2016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13/10/2016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13/10/2016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13/10/2016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13/10/2016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13/10/2016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965E5B-F914-4429-9E33-7456EC1E740A}" type="datetimeFigureOut">
              <a:rPr lang="es-MX" smtClean="0"/>
              <a:pPr/>
              <a:t>13/10/2016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5A63E0-4293-409F-A9B5-609CD89B83B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6 Imagen" descr="LOGO JPG.jpg"/>
          <p:cNvPicPr/>
          <p:nvPr/>
        </p:nvPicPr>
        <p:blipFill>
          <a:blip r:embed="rId2" cstate="print"/>
          <a:srcRect l="34974" t="22000" r="34137" b="26320"/>
          <a:stretch>
            <a:fillRect/>
          </a:stretch>
        </p:blipFill>
        <p:spPr>
          <a:xfrm>
            <a:off x="8244408" y="404664"/>
            <a:ext cx="676906" cy="887342"/>
          </a:xfrm>
          <a:prstGeom prst="rect">
            <a:avLst/>
          </a:prstGeom>
        </p:spPr>
      </p:pic>
      <p:pic>
        <p:nvPicPr>
          <p:cNvPr id="11266" name="Picture 2" descr="Logo UAEH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512" y="260648"/>
            <a:ext cx="1163766" cy="1440160"/>
          </a:xfrm>
          <a:prstGeom prst="rect">
            <a:avLst/>
          </a:prstGeom>
          <a:noFill/>
        </p:spPr>
      </p:pic>
      <p:sp>
        <p:nvSpPr>
          <p:cNvPr id="6" name="5 CuadroTexto"/>
          <p:cNvSpPr txBox="1"/>
          <p:nvPr/>
        </p:nvSpPr>
        <p:spPr>
          <a:xfrm>
            <a:off x="1475656" y="548680"/>
            <a:ext cx="6624736" cy="11849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400" b="1" dirty="0" smtClean="0">
                <a:latin typeface="Arial" pitchFamily="34" charset="0"/>
                <a:cs typeface="Arial" pitchFamily="34" charset="0"/>
              </a:rPr>
              <a:t>UNIVERSIDAD AUTÓNOMA DEL ESTADO DE HIDALGO</a:t>
            </a:r>
          </a:p>
          <a:p>
            <a:pPr algn="ctr"/>
            <a:r>
              <a:rPr lang="es-MX" sz="2300" dirty="0" smtClean="0">
                <a:latin typeface="Arial" pitchFamily="34" charset="0"/>
                <a:cs typeface="Arial" pitchFamily="34" charset="0"/>
              </a:rPr>
              <a:t>ESCUELA SUPERIOR DE ZIMAPÁN</a:t>
            </a:r>
            <a:endParaRPr lang="es-MX" sz="23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2195736" y="2564904"/>
            <a:ext cx="4824536" cy="35086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800" b="1" dirty="0" smtClean="0">
                <a:latin typeface="Arial" pitchFamily="34" charset="0"/>
                <a:cs typeface="Arial" pitchFamily="34" charset="0"/>
              </a:rPr>
              <a:t>Área académica: Contabilidad</a:t>
            </a:r>
          </a:p>
          <a:p>
            <a:pPr algn="ctr"/>
            <a:endParaRPr lang="es-MX" sz="2800" b="1" dirty="0" smtClean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s-MX" sz="2300" b="1" dirty="0" smtClean="0">
                <a:latin typeface="Arial" pitchFamily="34" charset="0"/>
                <a:cs typeface="Arial" pitchFamily="34" charset="0"/>
              </a:rPr>
              <a:t>Desarrollo de Proyectos de Inversión</a:t>
            </a:r>
          </a:p>
          <a:p>
            <a:pPr algn="ctr"/>
            <a:r>
              <a:rPr lang="es-MX" sz="2300" b="1" dirty="0" smtClean="0">
                <a:latin typeface="Arial" pitchFamily="34" charset="0"/>
                <a:cs typeface="Arial" pitchFamily="34" charset="0"/>
              </a:rPr>
              <a:t>Nombre del profesor: Víctor González González</a:t>
            </a:r>
          </a:p>
          <a:p>
            <a:pPr algn="ctr"/>
            <a:r>
              <a:rPr lang="es-MX" sz="2300" b="1" dirty="0" smtClean="0">
                <a:latin typeface="Arial" pitchFamily="34" charset="0"/>
                <a:cs typeface="Arial" pitchFamily="34" charset="0"/>
              </a:rPr>
              <a:t>Julio Diciembre2016</a:t>
            </a:r>
          </a:p>
          <a:p>
            <a:pPr algn="ctr"/>
            <a:endParaRPr lang="es-MX" sz="2300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174537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0" y="1523493"/>
            <a:ext cx="9144000" cy="21903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48950" tIns="126960" rIns="9144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MX" sz="4400" b="0" i="0" u="none" strike="noStrike" cap="none" normalizeH="0" baseline="0" dirty="0" smtClean="0">
                <a:ln>
                  <a:noFill/>
                </a:ln>
                <a:effectLst/>
                <a:latin typeface="Arial Rounded MT Bold" pitchFamily="34" charset="0"/>
                <a:ea typeface="Times New Roman" pitchFamily="18" charset="0"/>
                <a:cs typeface="Times New Roman" pitchFamily="18" charset="0"/>
              </a:rPr>
              <a:t>Fuentes consultadas.</a:t>
            </a:r>
          </a:p>
          <a:p>
            <a:pPr marL="0" marR="0" lvl="0" indent="4492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MX" b="1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lvl="0"/>
            <a:r>
              <a:rPr lang="es-MX" dirty="0"/>
              <a:t>EROSSA, V. 2004. Proyectos de inversión en ingeniería, su metodología. Ed. LIMUSA. México.</a:t>
            </a:r>
          </a:p>
          <a:p>
            <a:pPr lvl="0"/>
            <a:endParaRPr lang="es-MX" dirty="0"/>
          </a:p>
          <a:p>
            <a:pPr marL="0" marR="0" lvl="0" indent="4492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MX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Elemental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629DD1"/>
      </a:accent1>
      <a:accent2>
        <a:srgbClr val="297FD5"/>
      </a:accent2>
      <a:accent3>
        <a:srgbClr val="7F8FA9"/>
      </a:accent3>
      <a:accent4>
        <a:srgbClr val="4A66AC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573</TotalTime>
  <Words>52</Words>
  <Application>Microsoft Office PowerPoint</Application>
  <PresentationFormat>Presentación en pantalla (4:3)</PresentationFormat>
  <Paragraphs>10</Paragraphs>
  <Slides>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4" baseType="lpstr">
      <vt:lpstr>Tema de Office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mas</dc:creator>
  <cp:lastModifiedBy>UAEH_ ZIMAPAN</cp:lastModifiedBy>
  <cp:revision>56</cp:revision>
  <dcterms:created xsi:type="dcterms:W3CDTF">2012-08-07T16:35:15Z</dcterms:created>
  <dcterms:modified xsi:type="dcterms:W3CDTF">2016-10-14T03:34:58Z</dcterms:modified>
</cp:coreProperties>
</file>