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4083-285A-4DDD-9463-AF07D41CF146}" type="datetimeFigureOut">
              <a:rPr lang="es-MX" smtClean="0"/>
              <a:t>21/08/2016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30C-F38D-411C-80C0-8C909F0746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49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1916832"/>
            <a:ext cx="8064896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Estudio Contable de Obligaciones Tributarias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las pérdidas (Art. 57 LISR)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y M.I. 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957"/>
            <a:ext cx="9144000" cy="648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1772" y="1666448"/>
            <a:ext cx="842493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244" y="796008"/>
            <a:ext cx="21993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645737"/>
            <a:ext cx="8628516" cy="101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altLang="es-MX" sz="2000" b="1" dirty="0">
                <a:cs typeface="Arial" pitchFamily="34" charset="0"/>
              </a:rPr>
              <a:t>UNION, H. C. (2016). LEY DE IMPUESTO SOBRE LA RENTA . MEXICO.</a:t>
            </a:r>
            <a:endParaRPr lang="es-MX" altLang="es-MX" sz="2000" b="1" dirty="0">
              <a:cs typeface="Arial" pitchFamily="34" charset="0"/>
            </a:endParaRPr>
          </a:p>
          <a:p>
            <a:endParaRPr lang="es-MX" altLang="es-MX" sz="2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67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Laura</cp:lastModifiedBy>
  <cp:revision>47</cp:revision>
  <dcterms:created xsi:type="dcterms:W3CDTF">2012-08-07T16:35:15Z</dcterms:created>
  <dcterms:modified xsi:type="dcterms:W3CDTF">2016-08-22T03:44:19Z</dcterms:modified>
</cp:coreProperties>
</file>