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3" r:id="rId3"/>
    <p:sldId id="272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43608" y="2276872"/>
            <a:ext cx="770485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Asignatura: Auditoria para efectos fiscales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REGLAS </a:t>
            </a:r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PARA REVISIÓN DEL DICTAMEN FISCAL (ART 52-A DEL CFF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es-ES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C.P.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Y M. I Alfredo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Trejo Espino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 Diciembre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626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10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000" dirty="0">
                <a:latin typeface="Arial" panose="020B0604020202020204" pitchFamily="34" charset="0"/>
                <a:cs typeface="Arial" pitchFamily="34" charset="0"/>
              </a:rPr>
              <a:t>diputados, C. d. (</a:t>
            </a:r>
            <a:r>
              <a:rPr lang="es-MX" sz="2000" dirty="0" smtClean="0">
                <a:latin typeface="Arial" panose="020B0604020202020204" pitchFamily="34" charset="0"/>
                <a:cs typeface="Arial" pitchFamily="34" charset="0"/>
              </a:rPr>
              <a:t>2016). Código Fiscal de la Federación. </a:t>
            </a:r>
            <a:r>
              <a:rPr lang="es-MX" sz="2000" dirty="0">
                <a:latin typeface="Arial" panose="020B0604020202020204" pitchFamily="34" charset="0"/>
                <a:cs typeface="Arial" pitchFamily="34" charset="0"/>
              </a:rPr>
              <a:t>México: </a:t>
            </a:r>
            <a:r>
              <a:rPr lang="es-MX" sz="2000" dirty="0" err="1">
                <a:latin typeface="Arial" pitchFamily="34" charset="0"/>
                <a:cs typeface="Arial" pitchFamily="34" charset="0"/>
              </a:rPr>
              <a:t>Taxxx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69</Words>
  <Application>Microsoft Office PowerPoint</Application>
  <PresentationFormat>Presentación en pantalla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Laura</cp:lastModifiedBy>
  <cp:revision>41</cp:revision>
  <dcterms:created xsi:type="dcterms:W3CDTF">2012-08-07T16:35:15Z</dcterms:created>
  <dcterms:modified xsi:type="dcterms:W3CDTF">2016-08-21T20:49:08Z</dcterms:modified>
</cp:coreProperties>
</file>