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2060848"/>
            <a:ext cx="91440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Legislación Fiscal Federal II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los ingresos por salarios y en general por la prestación de un servicio personal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subordinado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y M.I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645737"/>
            <a:ext cx="8628516" cy="101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altLang="es-MX" sz="2000" b="1" dirty="0">
                <a:cs typeface="Arial" pitchFamily="34" charset="0"/>
              </a:rPr>
              <a:t>UNION, H. C. (2016). LEY DE IMPUESTO SOBRE LA RENTA . MEXICO.</a:t>
            </a:r>
            <a:endParaRPr lang="es-MX" altLang="es-MX" sz="2000" b="1" dirty="0">
              <a:cs typeface="Arial" pitchFamily="34" charset="0"/>
            </a:endParaRPr>
          </a:p>
          <a:p>
            <a:endParaRPr lang="es-MX" altLang="es-MX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70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cq45</cp:lastModifiedBy>
  <cp:revision>48</cp:revision>
  <dcterms:created xsi:type="dcterms:W3CDTF">2012-08-07T16:35:15Z</dcterms:created>
  <dcterms:modified xsi:type="dcterms:W3CDTF">2016-08-23T02:49:02Z</dcterms:modified>
</cp:coreProperties>
</file>