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2060848"/>
            <a:ext cx="88569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Normas de Información Financiera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Efectivo y equivalente de efectivo NIF C-1</a:t>
            </a: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y M.I.  </a:t>
            </a:r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Alfredo Trejo Espino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 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5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829736"/>
            <a:ext cx="82089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Financiera, C. M.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2016).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Normas de Información Financiera. México: IMPC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61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33</cp:revision>
  <dcterms:created xsi:type="dcterms:W3CDTF">2012-08-07T16:35:15Z</dcterms:created>
  <dcterms:modified xsi:type="dcterms:W3CDTF">2016-08-21T18:39:02Z</dcterms:modified>
</cp:coreProperties>
</file>