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3" r:id="rId3"/>
    <p:sldId id="27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2" y="2060848"/>
            <a:ext cx="88569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Normas de Información Financiera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Efectivo y equivalente de efectivo NIF C-1</a:t>
            </a:r>
          </a:p>
          <a:p>
            <a:pPr algn="ctr"/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y M.I.  </a:t>
            </a:r>
            <a:r>
              <a:rPr lang="es-MX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Alfredo Trejo Espino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Julio- Diciembre 2016 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85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829736"/>
            <a:ext cx="82089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>
                <a:latin typeface="Arial" pitchFamily="34" charset="0"/>
                <a:cs typeface="Arial" pitchFamily="34" charset="0"/>
              </a:rPr>
              <a:t>Financiera, C. M. (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2016).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Normas de Información Financiera. México: IMPC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61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Laura</cp:lastModifiedBy>
  <cp:revision>33</cp:revision>
  <dcterms:created xsi:type="dcterms:W3CDTF">2012-08-07T16:35:15Z</dcterms:created>
  <dcterms:modified xsi:type="dcterms:W3CDTF">2016-08-21T18:39:02Z</dcterms:modified>
</cp:coreProperties>
</file>