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4083-285A-4DDD-9463-AF07D41CF146}" type="datetimeFigureOut">
              <a:rPr lang="es-MX" smtClean="0"/>
              <a:t>08/02/2016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30C-F38D-411C-80C0-8C909F0746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49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43278" y="1916832"/>
            <a:ext cx="690113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Obligaciones Tributarias de las Personas Morales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Ajuste anual por inflación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</a:t>
            </a:r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5942"/>
            <a:ext cx="7289464" cy="667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Diputados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C. d.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2016).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Ley 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Diputados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C. d. </a:t>
            </a:r>
            <a:r>
              <a:rPr lang="es-MX" sz="2000">
                <a:latin typeface="Arial" pitchFamily="34" charset="0"/>
                <a:cs typeface="Arial" pitchFamily="34" charset="0"/>
              </a:rPr>
              <a:t>(</a:t>
            </a:r>
            <a:r>
              <a:rPr lang="es-MX" sz="2000" smtClean="0">
                <a:latin typeface="Arial" pitchFamily="34" charset="0"/>
                <a:cs typeface="Arial" pitchFamily="34" charset="0"/>
              </a:rPr>
              <a:t>2016).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Reglamento de la Ley 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83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47</cp:revision>
  <dcterms:created xsi:type="dcterms:W3CDTF">2012-08-07T16:35:15Z</dcterms:created>
  <dcterms:modified xsi:type="dcterms:W3CDTF">2016-02-09T04:21:14Z</dcterms:modified>
</cp:coreProperties>
</file>