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3" r:id="rId3"/>
    <p:sldId id="272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475656" y="2060848"/>
            <a:ext cx="676875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pPr algn="ctr"/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Asignatura:  Normas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 Información Financiera</a:t>
            </a:r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Elementos Básicos de los Estados Financiero NIF- A5</a:t>
            </a:r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C.P. Alfredo Trejo Espino</a:t>
            </a:r>
            <a:endParaRPr lang="es-MX" sz="23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Enero- Junio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1340768"/>
            <a:ext cx="7772400" cy="1470025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9144000" cy="626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54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829736"/>
            <a:ext cx="820891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000" dirty="0">
                <a:latin typeface="Arial" pitchFamily="34" charset="0"/>
                <a:cs typeface="Arial" pitchFamily="34" charset="0"/>
              </a:rPr>
              <a:t>Financiera, C. M. (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2016).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Normas de Información Financiera. México: IMPC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000" dirty="0">
                <a:latin typeface="Arial" pitchFamily="34" charset="0"/>
                <a:cs typeface="Arial" pitchFamily="34" charset="0"/>
              </a:rPr>
              <a:t>Romero, L. A. (2010). Principios de Contabilidad. México: Mc Graw Hill.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78</Words>
  <Application>Microsoft Office PowerPoint</Application>
  <PresentationFormat>Presentación en pantalla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Acer</cp:lastModifiedBy>
  <cp:revision>35</cp:revision>
  <dcterms:created xsi:type="dcterms:W3CDTF">2012-08-07T16:35:15Z</dcterms:created>
  <dcterms:modified xsi:type="dcterms:W3CDTF">2016-02-09T03:30:05Z</dcterms:modified>
</cp:coreProperties>
</file>