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2132856"/>
            <a:ext cx="662473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Auditoria para efectos fiscales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Dictamen opcional</a:t>
            </a: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Junio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6632"/>
            <a:ext cx="82409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latin typeface="Arial" panose="020B0604020202020204" pitchFamily="34" charset="0"/>
                <a:cs typeface="Arial" pitchFamily="34" charset="0"/>
              </a:rPr>
              <a:t>diputados, C. d. (</a:t>
            </a:r>
            <a:r>
              <a:rPr lang="es-MX" sz="2000" dirty="0" smtClean="0">
                <a:latin typeface="Arial" panose="020B0604020202020204" pitchFamily="34" charset="0"/>
                <a:cs typeface="Arial" pitchFamily="34" charset="0"/>
              </a:rPr>
              <a:t>2016). Código Fiscal de la Federación. </a:t>
            </a:r>
            <a:r>
              <a:rPr lang="es-MX" sz="2000" dirty="0">
                <a:latin typeface="Arial" panose="020B0604020202020204" pitchFamily="34" charset="0"/>
                <a:cs typeface="Arial" pitchFamily="34" charset="0"/>
              </a:rPr>
              <a:t>México: </a:t>
            </a:r>
            <a:r>
              <a:rPr lang="es-MX" sz="2000" dirty="0" err="1">
                <a:latin typeface="Arial" pitchFamily="34" charset="0"/>
                <a:cs typeface="Arial" pitchFamily="34" charset="0"/>
              </a:rPr>
              <a:t>Taxxx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55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Acer</cp:lastModifiedBy>
  <cp:revision>40</cp:revision>
  <dcterms:created xsi:type="dcterms:W3CDTF">2012-08-07T16:35:15Z</dcterms:created>
  <dcterms:modified xsi:type="dcterms:W3CDTF">2016-02-09T03:29:32Z</dcterms:modified>
</cp:coreProperties>
</file>