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 </a:t>
            </a:r>
            <a:r>
              <a:rPr lang="es-MX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Contaduria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PROCEDIMIENTOS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AUDITORIA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Papeles de trabajo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</a:t>
            </a:r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Luis Antonio Rangel Beltrán 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ulio – </a:t>
            </a:r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iciembre 2015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6 Imagen" descr="C:\Users\Miguel\Documents\normas de auditoria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72" y="1871789"/>
            <a:ext cx="7863290" cy="47917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41</Words>
  <Application>Microsoft Office PowerPoint</Application>
  <PresentationFormat>Presentación en pantalla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hp</cp:lastModifiedBy>
  <cp:revision>23</cp:revision>
  <dcterms:created xsi:type="dcterms:W3CDTF">2012-08-07T16:35:15Z</dcterms:created>
  <dcterms:modified xsi:type="dcterms:W3CDTF">2015-10-30T05:38:55Z</dcterms:modified>
</cp:coreProperties>
</file>