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3" r:id="rId3"/>
    <p:sldId id="272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6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475656" y="2132856"/>
            <a:ext cx="662473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Contaduría</a:t>
            </a:r>
          </a:p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Asignatura: Obligaciones Tributarias de Personas Físicas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Salarios</a:t>
            </a:r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C.P. Alfredo Trejo Espino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 –Diciembre 2015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672"/>
            <a:ext cx="9144000" cy="612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101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829736"/>
            <a:ext cx="84249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del tema: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000" dirty="0">
                <a:latin typeface="Arial" panose="020B0604020202020204" pitchFamily="34" charset="0"/>
                <a:cs typeface="Arial" pitchFamily="34" charset="0"/>
              </a:rPr>
              <a:t>diputados, C. d. (</a:t>
            </a:r>
            <a:r>
              <a:rPr lang="es-MX" sz="2000" dirty="0" smtClean="0">
                <a:latin typeface="Arial" panose="020B0604020202020204" pitchFamily="34" charset="0"/>
                <a:cs typeface="Arial" pitchFamily="34" charset="0"/>
              </a:rPr>
              <a:t>2015). </a:t>
            </a:r>
            <a:r>
              <a:rPr lang="es-MX" sz="2000" dirty="0">
                <a:latin typeface="Arial" panose="020B0604020202020204" pitchFamily="34" charset="0"/>
                <a:cs typeface="Arial" pitchFamily="34" charset="0"/>
              </a:rPr>
              <a:t>Ley del Impuesto sobre la Renta. México: </a:t>
            </a:r>
            <a:r>
              <a:rPr lang="es-MX" sz="2000" dirty="0" err="1">
                <a:latin typeface="Arial" pitchFamily="34" charset="0"/>
                <a:cs typeface="Arial" pitchFamily="34" charset="0"/>
              </a:rPr>
              <a:t>Taxxx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MX" sz="2000" dirty="0">
              <a:latin typeface="Arial" pitchFamily="34" charset="0"/>
              <a:cs typeface="Arial" pitchFamily="34" charset="0"/>
            </a:endParaRPr>
          </a:p>
          <a:p>
            <a:r>
              <a:rPr lang="es-MX" sz="2000" dirty="0">
                <a:latin typeface="Arial" pitchFamily="34" charset="0"/>
                <a:cs typeface="Arial" pitchFamily="34" charset="0"/>
              </a:rPr>
              <a:t>diputados, C. d. (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2015).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Reglamento de la Ley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del Impuesto sobre la Renta. México: </a:t>
            </a:r>
            <a:r>
              <a:rPr lang="es-MX" sz="2000" dirty="0" err="1">
                <a:latin typeface="Arial" pitchFamily="34" charset="0"/>
                <a:cs typeface="Arial" pitchFamily="34" charset="0"/>
              </a:rPr>
              <a:t>Taxxx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000" dirty="0">
                <a:latin typeface="Arial" pitchFamily="34" charset="0"/>
                <a:cs typeface="Arial" pitchFamily="34" charset="0"/>
              </a:rPr>
              <a:t>Público, S. d. (30 de Diciembre de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2014).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Resolución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Miscelánea Fiscal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2015.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México, Distrito Federal.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102</Words>
  <Application>Microsoft Office PowerPoint</Application>
  <PresentationFormat>Presentación en pantalla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Laura</cp:lastModifiedBy>
  <cp:revision>38</cp:revision>
  <dcterms:created xsi:type="dcterms:W3CDTF">2012-08-07T16:35:15Z</dcterms:created>
  <dcterms:modified xsi:type="dcterms:W3CDTF">2015-08-14T23:45:50Z</dcterms:modified>
</cp:coreProperties>
</file>