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6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060848"/>
            <a:ext cx="54006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Estado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Resultados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Integral </a:t>
            </a:r>
          </a:p>
          <a:p>
            <a:pPr algn="ctr"/>
            <a:r>
              <a:rPr lang="es-MX" sz="28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(B-3)</a:t>
            </a:r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Alfredo Trejo Espino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772400" cy="14700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664"/>
            <a:ext cx="9144000" cy="63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4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829736"/>
            <a:ext cx="820891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latin typeface="Arial" pitchFamily="34" charset="0"/>
                <a:cs typeface="Arial" pitchFamily="34" charset="0"/>
              </a:rPr>
              <a:t>Financiera, C. M. (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2015).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Normas de Información Financiera. México: IMPC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latin typeface="Arial" pitchFamily="34" charset="0"/>
                <a:cs typeface="Arial" pitchFamily="34" charset="0"/>
              </a:rPr>
              <a:t>Romero, L. A. (2010). Principios de Contabilidad. México: Mc Graw Hill.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Lara, &amp; Flores Elías, L. R. (2012). Primer Curso de Contabilidad. México: Trillas.</a:t>
            </a: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94</Words>
  <Application>Microsoft Office PowerPoint</Application>
  <PresentationFormat>Presentación en pantalla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Laura</cp:lastModifiedBy>
  <cp:revision>31</cp:revision>
  <dcterms:created xsi:type="dcterms:W3CDTF">2012-08-07T16:35:15Z</dcterms:created>
  <dcterms:modified xsi:type="dcterms:W3CDTF">2015-08-14T23:28:35Z</dcterms:modified>
</cp:coreProperties>
</file>