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67" r:id="rId3"/>
    <p:sldId id="266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08" autoAdjust="0"/>
  </p:normalViewPr>
  <p:slideViewPr>
    <p:cSldViewPr>
      <p:cViewPr varScale="1">
        <p:scale>
          <a:sx n="59" d="100"/>
          <a:sy n="59" d="100"/>
        </p:scale>
        <p:origin x="17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99592" y="2276872"/>
            <a:ext cx="7488832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 Normas Aplicables al Proceso Contable y Estados Financieros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Métodos de Valuación de Inventarios</a:t>
            </a: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(NIF C-4)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72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 smtClean="0"/>
              <a:t>Bibliografía: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pPr algn="just"/>
            <a:r>
              <a:rPr lang="es-MX" dirty="0"/>
              <a:t>Romero, L. A. (2010). Principios de Contabilidad. México: Mc Graw Hill.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Lara, &amp; Flores Elías, L. R. (2012). Primer Curso de Contabilidad. México: Trillas</a:t>
            </a:r>
            <a:r>
              <a:rPr lang="es-MX" dirty="0" smtClean="0"/>
              <a:t>.</a:t>
            </a:r>
          </a:p>
          <a:p>
            <a:pPr algn="just"/>
            <a:r>
              <a:rPr lang="es-ES" alt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Públicos, I. M. (2015). </a:t>
            </a:r>
            <a:r>
              <a:rPr lang="es-ES" altLang="es-MX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Normas de Información Financiera 2015.</a:t>
            </a:r>
            <a:r>
              <a:rPr lang="es-ES" alt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México: IMCP</a:t>
            </a:r>
            <a:endParaRPr lang="es-MX" dirty="0"/>
          </a:p>
          <a:p>
            <a:endParaRPr lang="es-MX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97795"/>
            <a:ext cx="21993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s-ES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8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105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Bibliografía: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Laura</cp:lastModifiedBy>
  <cp:revision>25</cp:revision>
  <dcterms:created xsi:type="dcterms:W3CDTF">2012-08-07T16:35:15Z</dcterms:created>
  <dcterms:modified xsi:type="dcterms:W3CDTF">2015-08-14T23:35:31Z</dcterms:modified>
</cp:coreProperties>
</file>