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en: </a:t>
            </a:r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LEGISLACIÓN FISCAL FEDERAL I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DEDUCCIONES PERSONAS MORALES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Luis Antonio Rangel Beltrán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ulio – </a:t>
            </a:r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7 Imagen" descr="C:\Documents and Settings\USUARIO\Mis documentos\MEMORIA\ \5to SEMESTRE\5to semestre\CONTA\IMPRIMIR\DEDUCCIONE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1396" y="1988839"/>
            <a:ext cx="8724081" cy="444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42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hp</cp:lastModifiedBy>
  <cp:revision>23</cp:revision>
  <dcterms:created xsi:type="dcterms:W3CDTF">2012-08-07T16:35:15Z</dcterms:created>
  <dcterms:modified xsi:type="dcterms:W3CDTF">2015-10-30T05:37:51Z</dcterms:modified>
</cp:coreProperties>
</file>