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>
  <p:sldMasterIdLst>
    <p:sldMasterId id="2147483648" r:id="rId1"/>
  </p:sldMasterIdLst>
  <p:sldIdLst>
    <p:sldId id="264" r:id="rId2"/>
    <p:sldId id="275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0" autoAdjust="0"/>
  </p:normalViewPr>
  <p:slideViewPr>
    <p:cSldViewPr>
      <p:cViewPr>
        <p:scale>
          <a:sx n="80" d="100"/>
          <a:sy n="80" d="100"/>
        </p:scale>
        <p:origin x="-2340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23/10/2015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23/10/2015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23/10/2015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23/10/2015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619672" y="2564904"/>
            <a:ext cx="6120680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Contaduría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1.4.3</a:t>
            </a:r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Inteligencias múltiples</a:t>
            </a: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L.C. Imelda Cantera Chávez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Julio – Diciembre 2015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647" y="1913251"/>
            <a:ext cx="8028384" cy="4298991"/>
          </a:xfrm>
          <a:prstGeom prst="rect">
            <a:avLst/>
          </a:prstGeom>
        </p:spPr>
      </p:pic>
      <p:sp>
        <p:nvSpPr>
          <p:cNvPr id="3" name="2 Rectángulo"/>
          <p:cNvSpPr/>
          <p:nvPr/>
        </p:nvSpPr>
        <p:spPr>
          <a:xfrm>
            <a:off x="575647" y="6191460"/>
            <a:ext cx="8028384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CuadroTexto"/>
          <p:cNvSpPr txBox="1"/>
          <p:nvPr/>
        </p:nvSpPr>
        <p:spPr>
          <a:xfrm>
            <a:off x="4139952" y="6215210"/>
            <a:ext cx="3589943" cy="58477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900" dirty="0" smtClean="0"/>
              <a:t>Referencias</a:t>
            </a:r>
          </a:p>
          <a:p>
            <a:endParaRPr lang="es-MX" sz="500" dirty="0"/>
          </a:p>
          <a:p>
            <a:pPr marL="447675" indent="-447675"/>
            <a:r>
              <a:rPr lang="es-MX" sz="900" dirty="0" smtClean="0"/>
              <a:t>Amaya, J. &amp; Prado, E. (2002). </a:t>
            </a:r>
            <a:r>
              <a:rPr lang="es-MX" sz="900" i="1" dirty="0" smtClean="0"/>
              <a:t>Estrategias de aprendizaje para universitarios. Un enfoque constructivista.</a:t>
            </a:r>
            <a:r>
              <a:rPr lang="es-MX" sz="900" dirty="0" smtClean="0"/>
              <a:t> México, D.F.: Trillas</a:t>
            </a:r>
            <a:endParaRPr lang="es-MX" sz="900" dirty="0"/>
          </a:p>
        </p:txBody>
      </p:sp>
    </p:spTree>
    <p:extLst>
      <p:ext uri="{BB962C8B-B14F-4D97-AF65-F5344CB8AC3E}">
        <p14:creationId xmlns:p14="http://schemas.microsoft.com/office/powerpoint/2010/main" val="149092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</TotalTime>
  <Words>65</Words>
  <Application>Microsoft Office PowerPoint</Application>
  <PresentationFormat>Presentación en pantalla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Ciro j. Velázquez Jaén</cp:lastModifiedBy>
  <cp:revision>26</cp:revision>
  <dcterms:created xsi:type="dcterms:W3CDTF">2012-08-07T16:35:15Z</dcterms:created>
  <dcterms:modified xsi:type="dcterms:W3CDTF">2015-10-23T20:32:19Z</dcterms:modified>
</cp:coreProperties>
</file>