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3" r:id="rId3"/>
    <p:sldId id="27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6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14/08/2015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91680" y="2060848"/>
            <a:ext cx="6264696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Estudio Contables de Obligaciones Tributarias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Riesgos de Trabajo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C.P. Alfredo Trejo Espino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56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35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3528" y="1916832"/>
            <a:ext cx="8676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MX" sz="2800" b="1" dirty="0">
                <a:latin typeface="Arial" pitchFamily="34" charset="0"/>
                <a:cs typeface="Arial" pitchFamily="34" charset="0"/>
              </a:rPr>
              <a:t>H. CONGRESO.U, (2012). LEY FEDERAL DEL TRABAJO.MEXICO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49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Laura</cp:lastModifiedBy>
  <cp:revision>45</cp:revision>
  <dcterms:created xsi:type="dcterms:W3CDTF">2012-08-07T16:35:15Z</dcterms:created>
  <dcterms:modified xsi:type="dcterms:W3CDTF">2015-08-14T23:54:41Z</dcterms:modified>
</cp:coreProperties>
</file>