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22/10/2015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1.1 Costeo Directo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L.C. Imelda Cantera Chávez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251520" y="1844822"/>
            <a:ext cx="8712968" cy="4824354"/>
            <a:chOff x="251520" y="1844822"/>
            <a:chExt cx="8712968" cy="4824354"/>
          </a:xfrm>
        </p:grpSpPr>
        <p:sp>
          <p:nvSpPr>
            <p:cNvPr id="9" name="8 Rectángulo"/>
            <p:cNvSpPr/>
            <p:nvPr/>
          </p:nvSpPr>
          <p:spPr>
            <a:xfrm>
              <a:off x="251520" y="1844822"/>
              <a:ext cx="1512168" cy="48243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2" name="1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696" y="1844823"/>
              <a:ext cx="6624736" cy="4824353"/>
            </a:xfrm>
            <a:prstGeom prst="rect">
              <a:avLst/>
            </a:prstGeom>
          </p:spPr>
        </p:pic>
        <p:sp>
          <p:nvSpPr>
            <p:cNvPr id="3" name="2 Rectángulo"/>
            <p:cNvSpPr/>
            <p:nvPr/>
          </p:nvSpPr>
          <p:spPr>
            <a:xfrm>
              <a:off x="7452320" y="1844823"/>
              <a:ext cx="1512168" cy="48243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7" name="6 CuadroTexto"/>
          <p:cNvSpPr txBox="1"/>
          <p:nvPr/>
        </p:nvSpPr>
        <p:spPr>
          <a:xfrm>
            <a:off x="6778146" y="5786453"/>
            <a:ext cx="2186342" cy="8617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900" dirty="0" smtClean="0"/>
              <a:t>Referencias</a:t>
            </a:r>
          </a:p>
          <a:p>
            <a:endParaRPr lang="es-MX" sz="500" dirty="0"/>
          </a:p>
          <a:p>
            <a:pPr marL="447675" indent="-447675"/>
            <a:r>
              <a:rPr lang="es-MX" sz="900" dirty="0" smtClean="0"/>
              <a:t>Del Río, C. (2011). </a:t>
            </a:r>
            <a:r>
              <a:rPr lang="es-MX" sz="900" i="1" dirty="0" smtClean="0"/>
              <a:t>Costos II. Predeterminados, de operación y costo variable.</a:t>
            </a:r>
            <a:r>
              <a:rPr lang="es-MX" sz="900" dirty="0" smtClean="0"/>
              <a:t> México, D.F.: CENGAGE  </a:t>
            </a:r>
            <a:r>
              <a:rPr lang="es-MX" sz="900" dirty="0" err="1" smtClean="0"/>
              <a:t>Learning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63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28</cp:revision>
  <dcterms:created xsi:type="dcterms:W3CDTF">2012-08-07T16:35:15Z</dcterms:created>
  <dcterms:modified xsi:type="dcterms:W3CDTF">2015-10-23T00:17:29Z</dcterms:modified>
</cp:coreProperties>
</file>