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7554" autoAdjust="0"/>
  </p:normalViewPr>
  <p:slideViewPr>
    <p:cSldViewPr>
      <p:cViewPr>
        <p:scale>
          <a:sx n="100" d="100"/>
          <a:sy n="100" d="100"/>
        </p:scale>
        <p:origin x="-17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2.1 Cadena de Valor</a:t>
            </a: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L.C. Imelda Cantera Chávez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– Diciembre 2015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5" y="2060848"/>
            <a:ext cx="8748464" cy="460851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6 CuadroTexto"/>
          <p:cNvSpPr txBox="1"/>
          <p:nvPr/>
        </p:nvSpPr>
        <p:spPr>
          <a:xfrm>
            <a:off x="5334002" y="6084585"/>
            <a:ext cx="3589943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900" dirty="0" smtClean="0"/>
              <a:t>Referencias</a:t>
            </a:r>
          </a:p>
          <a:p>
            <a:endParaRPr lang="es-MX" sz="500" dirty="0"/>
          </a:p>
          <a:p>
            <a:pPr marL="447675" indent="-447675"/>
            <a:r>
              <a:rPr lang="es-MX" sz="900" dirty="0" smtClean="0"/>
              <a:t>Ramírez, D.N. (2013). </a:t>
            </a:r>
            <a:r>
              <a:rPr lang="es-MX" sz="900" i="1" dirty="0" smtClean="0"/>
              <a:t>Contabilidad administrativa. Un enfoque estratégico para competir.</a:t>
            </a:r>
            <a:r>
              <a:rPr lang="es-MX" sz="900" dirty="0" smtClean="0"/>
              <a:t> México, D.F.: Mc Graw Hill</a:t>
            </a:r>
            <a:endParaRPr lang="es-MX" sz="900" dirty="0"/>
          </a:p>
        </p:txBody>
      </p:sp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62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Ciro j. Velázquez Jaén</cp:lastModifiedBy>
  <cp:revision>24</cp:revision>
  <dcterms:created xsi:type="dcterms:W3CDTF">2012-08-07T16:35:15Z</dcterms:created>
  <dcterms:modified xsi:type="dcterms:W3CDTF">2015-10-23T00:11:39Z</dcterms:modified>
</cp:coreProperties>
</file>