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57" r:id="rId4"/>
    <p:sldId id="258" r:id="rId5"/>
    <p:sldId id="267" r:id="rId6"/>
    <p:sldId id="266" r:id="rId7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056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965E5B-F914-4429-9E33-7456EC1E740A}" type="datetimeFigureOut">
              <a:rPr lang="es-MX" smtClean="0"/>
              <a:pPr/>
              <a:t>13/07/2015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A63E0-4293-409F-A9B5-609CD89B83B8}" type="slidenum">
              <a:rPr lang="es-MX" smtClean="0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manualmultimediatesis.com/sites/default/files/Paradigmas%20de%20investigaci%C3%B3n.pdf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6 Imagen" descr="LOGO JPG.jpg"/>
          <p:cNvPicPr/>
          <p:nvPr/>
        </p:nvPicPr>
        <p:blipFill>
          <a:blip r:embed="rId2" cstate="print"/>
          <a:srcRect l="34974" t="22000" r="34137" b="26320"/>
          <a:stretch>
            <a:fillRect/>
          </a:stretch>
        </p:blipFill>
        <p:spPr>
          <a:xfrm>
            <a:off x="8244408" y="404664"/>
            <a:ext cx="676906" cy="887342"/>
          </a:xfrm>
          <a:prstGeom prst="rect">
            <a:avLst/>
          </a:prstGeom>
        </p:spPr>
      </p:pic>
      <p:pic>
        <p:nvPicPr>
          <p:cNvPr id="11266" name="Picture 2" descr="Logo UAEH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260648"/>
            <a:ext cx="1163766" cy="1440160"/>
          </a:xfrm>
          <a:prstGeom prst="rect">
            <a:avLst/>
          </a:prstGeom>
          <a:noFill/>
        </p:spPr>
      </p:pic>
      <p:sp>
        <p:nvSpPr>
          <p:cNvPr id="6" name="5 CuadroTexto"/>
          <p:cNvSpPr txBox="1"/>
          <p:nvPr/>
        </p:nvSpPr>
        <p:spPr>
          <a:xfrm>
            <a:off x="1475656" y="548680"/>
            <a:ext cx="6624736" cy="1184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 smtClean="0">
                <a:latin typeface="Arial" pitchFamily="34" charset="0"/>
                <a:cs typeface="Arial" pitchFamily="34" charset="0"/>
              </a:rPr>
              <a:t>UNIVERSIDAD AUTÓNOMA DEL ESTADO DE HIDALGO</a:t>
            </a:r>
          </a:p>
          <a:p>
            <a:pPr algn="ctr"/>
            <a:r>
              <a:rPr lang="es-MX" sz="2300" dirty="0" smtClean="0">
                <a:latin typeface="Arial" pitchFamily="34" charset="0"/>
                <a:cs typeface="Arial" pitchFamily="34" charset="0"/>
              </a:rPr>
              <a:t>ESCUELA SUPERIOR DE ZIMAPÁN</a:t>
            </a:r>
            <a:endParaRPr lang="es-MX" sz="23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2195736" y="2564904"/>
            <a:ext cx="4824536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b="1" dirty="0" smtClean="0">
                <a:latin typeface="Arial" pitchFamily="34" charset="0"/>
                <a:cs typeface="Arial" pitchFamily="34" charset="0"/>
              </a:rPr>
              <a:t>Área académica: Contabilidad</a:t>
            </a:r>
          </a:p>
          <a:p>
            <a:pPr algn="ctr"/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Seminario de investigación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Nombre del profesor: Víctor González González</a:t>
            </a:r>
          </a:p>
          <a:p>
            <a:pPr algn="ctr"/>
            <a:r>
              <a:rPr lang="es-MX" sz="2300" b="1" dirty="0" smtClean="0">
                <a:latin typeface="Arial" pitchFamily="34" charset="0"/>
                <a:cs typeface="Arial" pitchFamily="34" charset="0"/>
              </a:rPr>
              <a:t>JULIO DICIEMBRE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sz="2300" b="1" dirty="0" smtClean="0">
                <a:latin typeface="Arial" pitchFamily="34" charset="0"/>
                <a:cs typeface="Arial" pitchFamily="34" charset="0"/>
              </a:rPr>
              <a:t>2015</a:t>
            </a:r>
          </a:p>
          <a:p>
            <a:pPr algn="ctr"/>
            <a:endParaRPr lang="es-MX" sz="23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620687"/>
            <a:ext cx="8136904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MX" dirty="0"/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endParaRPr lang="es-MX" sz="2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800" b="1" dirty="0" smtClean="0">
                <a:latin typeface="Arial" pitchFamily="34" charset="0"/>
                <a:cs typeface="Arial" pitchFamily="34" charset="0"/>
              </a:rPr>
              <a:t> </a:t>
            </a:r>
            <a:endParaRPr lang="es-MX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071538" y="642918"/>
            <a:ext cx="6786610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Resumen 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El conocimiento le permite a la sociedad  dar solución a problemas de gran importancia.  El desarrollo del conocimiento científico requiere de  la aplicación de un método: el método científico. </a:t>
            </a:r>
          </a:p>
          <a:p>
            <a:r>
              <a:rPr lang="es-MX" sz="2000" b="1" dirty="0" smtClean="0">
                <a:latin typeface="Arial" pitchFamily="34" charset="0"/>
                <a:cs typeface="Arial" pitchFamily="34" charset="0"/>
              </a:rPr>
              <a:t>Palabras clave: Investigación,  método, científico.</a:t>
            </a:r>
          </a:p>
          <a:p>
            <a:endParaRPr lang="es-MX" sz="2000" b="1" dirty="0" smtClean="0">
              <a:latin typeface="Arial" pitchFamily="34" charset="0"/>
              <a:cs typeface="Arial" pitchFamily="34" charset="0"/>
            </a:endParaRPr>
          </a:p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Abstract </a:t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Knowledge allows society to solve problems of great importance. The development of scientific knowledge requires the application of a method: the scientific method. </a:t>
            </a:r>
            <a:br>
              <a:rPr lang="en-US" sz="2000" b="1" dirty="0" smtClean="0">
                <a:latin typeface="Arial" pitchFamily="34" charset="0"/>
                <a:cs typeface="Arial" pitchFamily="34" charset="0"/>
              </a:rPr>
            </a:b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Keywords: Research, method, scientific.</a:t>
            </a:r>
            <a:endParaRPr lang="es-MX" sz="20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83568" y="692696"/>
            <a:ext cx="7772400" cy="5328592"/>
          </a:xfrm>
        </p:spPr>
        <p:txBody>
          <a:bodyPr>
            <a:normAutofit/>
          </a:bodyPr>
          <a:lstStyle/>
          <a:p>
            <a:pPr algn="just">
              <a:lnSpc>
                <a:spcPct val="170000"/>
              </a:lnSpc>
            </a:pPr>
            <a:r>
              <a:rPr lang="es-MX" sz="2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General:</a:t>
            </a:r>
            <a:r>
              <a:rPr lang="es-ES_tradnl" sz="2400" b="1" dirty="0" smtClean="0">
                <a:solidFill>
                  <a:schemeClr val="tx1"/>
                </a:solidFill>
              </a:rPr>
              <a:t> </a:t>
            </a:r>
            <a:r>
              <a:rPr lang="es-MX" sz="2400" b="1" dirty="0">
                <a:solidFill>
                  <a:schemeClr val="tx1"/>
                </a:solidFill>
              </a:rPr>
              <a:t>Que el alumno conozca la función social  de la investigación y su  aplicación en las áreas Contables. Así mismo, que conozca, analice y aplique los elementos teóricos y metodológicos para la elaboración de un  protocolo de investigación basado en los requisitos del quehacer </a:t>
            </a:r>
            <a:r>
              <a:rPr lang="es-MX" sz="2400" b="1" dirty="0" smtClean="0">
                <a:solidFill>
                  <a:schemeClr val="tx1"/>
                </a:solidFill>
              </a:rPr>
              <a:t>científico.</a:t>
            </a:r>
            <a:endParaRPr lang="es-MX" sz="2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11560" y="2708920"/>
            <a:ext cx="7772400" cy="3312368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s-MX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UNIDAD </a:t>
            </a:r>
            <a:r>
              <a:rPr lang="es-MX" sz="112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III</a:t>
            </a:r>
            <a:endParaRPr lang="es-MX" sz="112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eaLnBrk="0" fontAlgn="base" hangingPunct="0"/>
            <a:r>
              <a:rPr lang="es-MX" sz="11200" b="1" dirty="0" smtClean="0">
                <a:solidFill>
                  <a:schemeClr val="tx1"/>
                </a:solidFill>
              </a:rPr>
              <a:t>ELEMENTOS  </a:t>
            </a:r>
            <a:r>
              <a:rPr lang="es-MX" sz="11200" b="1" dirty="0" smtClean="0">
                <a:solidFill>
                  <a:schemeClr val="tx1"/>
                </a:solidFill>
              </a:rPr>
              <a:t>DEL PROCESO DE INVESTIGACÓN </a:t>
            </a: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8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Objetivo </a:t>
            </a:r>
            <a:r>
              <a:rPr lang="es-MX" sz="9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Específico:</a:t>
            </a:r>
            <a:r>
              <a:rPr lang="es-ES" sz="9600" dirty="0" smtClean="0">
                <a:solidFill>
                  <a:schemeClr val="tx1"/>
                </a:solidFill>
              </a:rPr>
              <a:t>Que el </a:t>
            </a:r>
            <a:r>
              <a:rPr lang="es-ES" sz="9600" b="1" dirty="0" smtClean="0">
                <a:solidFill>
                  <a:schemeClr val="tx1"/>
                </a:solidFill>
              </a:rPr>
              <a:t>alumno construya  un problema de investigación dentro de un marco teórico conceptual y referencial</a:t>
            </a:r>
            <a:endParaRPr lang="es-MX" sz="9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150000"/>
              </a:lnSpc>
            </a:pPr>
            <a:endParaRPr lang="es-MX" sz="31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 descr="Sin Título 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0" y="553998"/>
            <a:ext cx="9144000" cy="4129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34895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4400" b="0" i="0" u="none" strike="noStrike" cap="none" normalizeH="0" baseline="0" dirty="0" smtClean="0">
                <a:ln>
                  <a:noFill/>
                </a:ln>
                <a:effectLst/>
                <a:latin typeface="Arial Rounded MT Bold" pitchFamily="34" charset="0"/>
                <a:ea typeface="Times New Roman" pitchFamily="18" charset="0"/>
                <a:cs typeface="Times New Roman" pitchFamily="18" charset="0"/>
              </a:rPr>
              <a:t>Fuentes consultadas.</a:t>
            </a:r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b="1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r>
              <a:rPr lang="es-MX" b="1" dirty="0"/>
              <a:t>Web-Grafía</a:t>
            </a:r>
            <a:endParaRPr lang="es-MX" dirty="0"/>
          </a:p>
          <a:p>
            <a:r>
              <a:rPr lang="es-MX" dirty="0"/>
              <a:t>Los paradigmas de la investigación</a:t>
            </a:r>
          </a:p>
          <a:p>
            <a:r>
              <a:rPr lang="es-MX" dirty="0"/>
              <a:t>30/07/2014</a:t>
            </a:r>
          </a:p>
          <a:p>
            <a:pPr lvl="0"/>
            <a:r>
              <a:rPr lang="es-MX" dirty="0"/>
              <a:t>https://www.google.com.mx/search?newwindow=1&amp;hl=es-419&amp;biw=1366&amp;bih=613&amp;site=imghp&amp;tbm=isch&amp;sa=1&amp;q=democracia&amp;btnG</a:t>
            </a:r>
          </a:p>
          <a:p>
            <a:pPr lvl="0"/>
            <a:r>
              <a:rPr lang="es-MX" dirty="0"/>
              <a:t>http://virtual.funlam.edu.co/repositorio/sites/default/files/repositorioarchivos/2011/02/0008paradigmasymodelos.771.pdf</a:t>
            </a:r>
          </a:p>
          <a:p>
            <a:pPr lvl="0"/>
            <a:r>
              <a:rPr lang="es-MX" dirty="0">
                <a:hlinkClick r:id="rId2"/>
              </a:rPr>
              <a:t>http://</a:t>
            </a:r>
            <a:r>
              <a:rPr lang="es-MX" dirty="0" smtClean="0">
                <a:hlinkClick r:id="rId2"/>
              </a:rPr>
              <a:t>manualmultimediatesis.com/sites/default/files/Paradigmas%20de%20investigaci%C3%B3n.pdf</a:t>
            </a:r>
            <a:endParaRPr lang="es-MX" dirty="0" smtClean="0"/>
          </a:p>
          <a:p>
            <a:pPr lvl="0"/>
            <a:endParaRPr lang="es-MX" dirty="0"/>
          </a:p>
          <a:p>
            <a:pPr marL="0" marR="0" lvl="0" indent="4492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549</TotalTime>
  <Words>167</Words>
  <Application>Microsoft Office PowerPoint</Application>
  <PresentationFormat>Presentación en pantalla (4:3)</PresentationFormat>
  <Paragraphs>122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Tema de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mas</dc:creator>
  <cp:lastModifiedBy>VICTOR</cp:lastModifiedBy>
  <cp:revision>47</cp:revision>
  <dcterms:created xsi:type="dcterms:W3CDTF">2012-08-07T16:35:15Z</dcterms:created>
  <dcterms:modified xsi:type="dcterms:W3CDTF">2015-07-13T18:27:50Z</dcterms:modified>
</cp:coreProperties>
</file>