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7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5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nualmultimediatesis.com/sites/default/files/Paradigmas%20de%20investigaci%C3%B3n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Seminario de investigación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DICIEMBRE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1538" y="642918"/>
            <a:ext cx="67866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Resumen 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El conocimiento le permite a la sociedad  dar solución a problemas de gran importancia.  El desarrollo del conocimiento científico requiere de  la aplicación de un método: el método científico. </a:t>
            </a: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clave: Investigación,  método, científico.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Abstract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Knowledge allows society to solve problems of great importance. The development of scientific knowledge requires the application of a method: the scientific method.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Keywords: Research, method, scientific.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MX" sz="2400" b="1" dirty="0">
                <a:solidFill>
                  <a:schemeClr val="tx1"/>
                </a:solidFill>
              </a:rPr>
              <a:t>Que el alumno conozca la función social  de la investigación y su  aplicación en las áreas Contables. Así mismo, que conozca, analice y aplique los elementos teóricos y metodológicos para la elaboración de un  protocolo de investigación basado en los requisitos del quehacer </a:t>
            </a:r>
            <a:r>
              <a:rPr lang="es-MX" sz="2400" b="1" dirty="0" smtClean="0">
                <a:solidFill>
                  <a:schemeClr val="tx1"/>
                </a:solidFill>
              </a:rPr>
              <a:t>científico.</a:t>
            </a:r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772400" cy="33123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</a:t>
            </a:r>
            <a:r>
              <a:rPr lang="es-MX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/>
            <a:r>
              <a:rPr lang="es-MX" sz="11200" b="1" dirty="0" smtClean="0">
                <a:solidFill>
                  <a:schemeClr val="tx1"/>
                </a:solidFill>
              </a:rPr>
              <a:t>ELEMENTOS  </a:t>
            </a:r>
            <a:r>
              <a:rPr lang="es-MX" sz="11200" b="1" dirty="0" smtClean="0">
                <a:solidFill>
                  <a:schemeClr val="tx1"/>
                </a:solidFill>
              </a:rPr>
              <a:t>DEL PROCESO DE INVESTIGACÓN </a:t>
            </a: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Específico:</a:t>
            </a:r>
            <a:r>
              <a:rPr lang="es-ES" sz="9600" dirty="0" smtClean="0">
                <a:solidFill>
                  <a:schemeClr val="tx1"/>
                </a:solidFill>
              </a:rPr>
              <a:t>Que el </a:t>
            </a:r>
            <a:r>
              <a:rPr lang="es-ES" sz="9600" b="1" dirty="0" smtClean="0">
                <a:solidFill>
                  <a:schemeClr val="tx1"/>
                </a:solidFill>
              </a:rPr>
              <a:t>alumno construya  un problema de investigación dentro de un marco teórico conceptual y referencial</a:t>
            </a:r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in Títul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53998"/>
            <a:ext cx="9144000" cy="412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895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Fuentes consultadas.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 dirty="0"/>
              <a:t>Web-Grafía</a:t>
            </a:r>
            <a:endParaRPr lang="es-MX" dirty="0"/>
          </a:p>
          <a:p>
            <a:r>
              <a:rPr lang="es-MX" dirty="0"/>
              <a:t>Los paradigmas de la investigación</a:t>
            </a:r>
          </a:p>
          <a:p>
            <a:r>
              <a:rPr lang="es-MX" dirty="0"/>
              <a:t>30/07/2014</a:t>
            </a:r>
          </a:p>
          <a:p>
            <a:pPr lvl="0"/>
            <a:r>
              <a:rPr lang="es-MX" dirty="0"/>
              <a:t>https://www.google.com.mx/search?newwindow=1&amp;hl=es-419&amp;biw=1366&amp;bih=613&amp;site=imghp&amp;tbm=isch&amp;sa=1&amp;q=democracia&amp;btnG</a:t>
            </a:r>
          </a:p>
          <a:p>
            <a:pPr lvl="0"/>
            <a:r>
              <a:rPr lang="es-MX" dirty="0"/>
              <a:t>http://virtual.funlam.edu.co/repositorio/sites/default/files/repositorioarchivos/2011/02/0008paradigmasymodelos.771.pdf</a:t>
            </a:r>
          </a:p>
          <a:p>
            <a:pPr lvl="0"/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manualmultimediatesis.com/sites/default/files/Paradigmas%20de%20investigaci%C3%B3n.pdf</a:t>
            </a:r>
            <a:endParaRPr lang="es-MX" dirty="0" smtClean="0"/>
          </a:p>
          <a:p>
            <a:pPr lvl="0"/>
            <a:endParaRPr lang="es-MX" dirty="0"/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167</Words>
  <Application>Microsoft Office PowerPoint</Application>
  <PresentationFormat>Presentación en pantalla (4:3)</PresentationFormat>
  <Paragraphs>122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VICTOR</cp:lastModifiedBy>
  <cp:revision>47</cp:revision>
  <dcterms:created xsi:type="dcterms:W3CDTF">2012-08-07T16:35:15Z</dcterms:created>
  <dcterms:modified xsi:type="dcterms:W3CDTF">2015-07-13T18:27:50Z</dcterms:modified>
</cp:coreProperties>
</file>