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4" r:id="rId6"/>
    <p:sldId id="262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086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13/07/2015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95736" y="2564904"/>
            <a:ext cx="48245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Área académica: Contabilidad</a:t>
            </a: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México multicultural</a:t>
            </a: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Nombre del profesor: Víctor González González</a:t>
            </a:r>
          </a:p>
          <a:p>
            <a:pPr algn="ctr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JULIO DICIEMBRE 2015</a:t>
            </a: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620687"/>
            <a:ext cx="8136904" cy="815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Resumen </a:t>
            </a: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b="1" dirty="0" smtClean="0">
                <a:latin typeface="Arial" pitchFamily="34" charset="0"/>
                <a:cs typeface="Arial" pitchFamily="34" charset="0"/>
              </a:rPr>
              <a:t>La vida social esta compuesta  por acciones y expresiones significativas, de enunciados y artefactos que le dan sentido .  La cultura alude a una variedad de fenómenos que se reinventan en cada momento, que se transforman al relacionarse con otras expresiones culturales, incorporando algunos aspectos y rechazando otros. </a:t>
            </a: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Palabras clave: Cultura, significativas, vida social.</a:t>
            </a: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b="1" dirty="0" smtClean="0"/>
              <a:t>The social life is composed of actions and meaningful expressions, statements and artifacts that give it meaning. Culture refers to a variety of phenomena that are reinvented every time, which are transformed by interacting with other cultural expressions, incorporating some aspects and rejecting others. </a:t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Keywords: Culture, significant social life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692696"/>
            <a:ext cx="7772400" cy="5328592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General: </a:t>
            </a:r>
            <a:r>
              <a:rPr lang="es-MX" sz="2400" b="1" dirty="0" smtClean="0">
                <a:solidFill>
                  <a:schemeClr val="tx1"/>
                </a:solidFill>
              </a:rPr>
              <a:t>Reconocer a México como un país multicultural, biodiverso y pluriétnico, analizando las peculiaridades y características de su proceso histórico, con un enfoque crítico de la problemática económica, social, política y cultural con la finalidad de valorar la riqueza del patrimonio cultural y natural de México.</a:t>
            </a:r>
          </a:p>
          <a:p>
            <a:pPr algn="just">
              <a:lnSpc>
                <a:spcPct val="170000"/>
              </a:lnSpc>
            </a:pPr>
            <a:endParaRPr lang="es-MX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620688"/>
            <a:ext cx="7772400" cy="496855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MX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UNIDAD II</a:t>
            </a:r>
          </a:p>
          <a:p>
            <a:pPr>
              <a:lnSpc>
                <a:spcPct val="150000"/>
              </a:lnSpc>
            </a:pPr>
            <a:r>
              <a:rPr lang="es-MX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Nombre </a:t>
            </a:r>
            <a:r>
              <a:rPr lang="es-MX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la Unidad: </a:t>
            </a:r>
            <a:r>
              <a:rPr lang="es-MX" sz="3200" b="1" dirty="0" err="1" smtClean="0">
                <a:solidFill>
                  <a:schemeClr val="tx1"/>
                </a:solidFill>
              </a:rPr>
              <a:t>Multiculturalidad</a:t>
            </a:r>
            <a:r>
              <a:rPr lang="es-MX" sz="3200" b="1" dirty="0" smtClean="0">
                <a:solidFill>
                  <a:schemeClr val="tx1"/>
                </a:solidFill>
              </a:rPr>
              <a:t>  y biodiversidad</a:t>
            </a:r>
            <a:endParaRPr lang="es-MX" sz="3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de la unidad: </a:t>
            </a:r>
            <a:r>
              <a:rPr lang="es-MX" sz="2800" dirty="0" smtClean="0">
                <a:solidFill>
                  <a:schemeClr val="tx1"/>
                </a:solidFill>
              </a:rPr>
              <a:t>Comprender la relación directa entre biodiversidad y </a:t>
            </a:r>
            <a:r>
              <a:rPr lang="es-MX" sz="2800" dirty="0" err="1" smtClean="0">
                <a:solidFill>
                  <a:schemeClr val="tx1"/>
                </a:solidFill>
              </a:rPr>
              <a:t>multiculturalidad</a:t>
            </a:r>
            <a:r>
              <a:rPr lang="es-MX" sz="2800" dirty="0" smtClean="0">
                <a:solidFill>
                  <a:schemeClr val="tx1"/>
                </a:solidFill>
              </a:rPr>
              <a:t> mediante la interpretación de documentos y cartas geográficas.</a:t>
            </a:r>
            <a:endParaRPr lang="es-ES_tradnl" sz="28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332656"/>
            <a:ext cx="7772400" cy="5596674"/>
          </a:xfrm>
        </p:spPr>
        <p:txBody>
          <a:bodyPr>
            <a:normAutofit fontScale="55000" lnSpcReduction="20000"/>
          </a:bodyPr>
          <a:lstStyle/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5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pPr algn="ctr"/>
            <a:endParaRPr lang="es-MX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BIBLIOGRAFÍA</a:t>
            </a:r>
          </a:p>
          <a:p>
            <a:pPr algn="ctr"/>
            <a:endParaRPr lang="es-MX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32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Florescano</a:t>
            </a:r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E., (2001). Etnia, Estado y Nación, </a:t>
            </a:r>
            <a:r>
              <a:rPr lang="es-MX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Taurus</a:t>
            </a:r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México.</a:t>
            </a:r>
          </a:p>
          <a:p>
            <a:pPr algn="just"/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John </a:t>
            </a:r>
            <a:r>
              <a:rPr lang="es-MX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B. Thompson  (1998). Ideología y Cultura Moderna</a:t>
            </a:r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UAMXochimilco</a:t>
            </a:r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México.</a:t>
            </a:r>
          </a:p>
          <a:p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CARSON, R. (</a:t>
            </a:r>
            <a:r>
              <a:rPr lang="es-MX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s.f.</a:t>
            </a:r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 </a:t>
            </a:r>
            <a:r>
              <a:rPr lang="es-MX" sz="3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PRIMAVERA SILENCIOSA.</a:t>
            </a:r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MEXICO.</a:t>
            </a:r>
          </a:p>
          <a:p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SEATTLE, I. . </a:t>
            </a:r>
            <a:r>
              <a:rPr lang="es-MX" sz="3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Carta del Gran Jefe Seattle, de la tribu de los </a:t>
            </a:r>
            <a:r>
              <a:rPr lang="es-MX" sz="32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Swamish</a:t>
            </a:r>
            <a:r>
              <a:rPr lang="es-MX" sz="3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 Franklin Pierce Presidente de los Estados Unidos de América.</a:t>
            </a:r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ESTADOS UNIDOS DE AMERICA .</a:t>
            </a:r>
          </a:p>
          <a:p>
            <a:pPr algn="just"/>
            <a:endParaRPr lang="es-MX" sz="32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</a:pPr>
            <a:endParaRPr lang="es-MX" sz="3300" b="1" dirty="0" smtClean="0">
              <a:solidFill>
                <a:schemeClr val="tx1"/>
              </a:solidFill>
            </a:endParaRPr>
          </a:p>
          <a:p>
            <a:pPr>
              <a:lnSpc>
                <a:spcPct val="170000"/>
              </a:lnSpc>
            </a:pPr>
            <a:endParaRPr lang="es-MX" sz="8000" b="1" dirty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306</Words>
  <Application>Microsoft Office PowerPoint</Application>
  <PresentationFormat>Presentación en pantalla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VICTOR</cp:lastModifiedBy>
  <cp:revision>42</cp:revision>
  <dcterms:created xsi:type="dcterms:W3CDTF">2012-08-07T16:35:15Z</dcterms:created>
  <dcterms:modified xsi:type="dcterms:W3CDTF">2015-07-13T17:06:49Z</dcterms:modified>
</cp:coreProperties>
</file>