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3" r:id="rId4"/>
    <p:sldId id="257" r:id="rId5"/>
    <p:sldId id="258" r:id="rId6"/>
    <p:sldId id="265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557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057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7216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5989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859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2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809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75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729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073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99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50B3-E918-46F2-BFFD-D148A9D0324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13/07/2015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7D6F-A679-4B77-A1C7-19B775F7263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690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7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7" y="2564905"/>
            <a:ext cx="48245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Fundamentos de Economía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JULIO DICIEMBRE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2015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1" y="620688"/>
            <a:ext cx="81369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La economía permite asignar de forma eficiente recursos escasos a la satisfacción de necesidades siempre crecientes. El precio es el instrumento que utiliza el mercado como hacer eficiente la asignación de recursos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clave: Escasez, recursos, mercado, precios.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economy can efficiently allocate scarce resources to satisfy ever growing needs. Price is the instrument used by the market as making efficient resource allocation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Keywords: scarcity, resources, market prices.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 Desarrollar la habilidad de comprensión de los hechos, fenómenos y problemas económicos presentes en el orden social para que desde una perspectiva científica se adquiera una visión analítica de la problemática económica local, nacional e internacional.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49685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de la </a:t>
            </a:r>
            <a:r>
              <a:rPr lang="es-MX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 V</a:t>
            </a:r>
          </a:p>
          <a:p>
            <a:pPr algn="just">
              <a:lnSpc>
                <a:spcPct val="150000"/>
              </a:lnSpc>
            </a:pPr>
            <a:r>
              <a:rPr lang="es-ES" sz="3600" b="1" dirty="0" smtClean="0">
                <a:solidFill>
                  <a:schemeClr val="tx1"/>
                </a:solidFill>
              </a:rPr>
              <a:t>EL SECTOR EXTERNO</a:t>
            </a:r>
            <a:endParaRPr lang="es-MX" sz="3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unidad:</a:t>
            </a:r>
            <a:r>
              <a:rPr lang="es-ES" sz="2800" dirty="0" smtClean="0">
                <a:solidFill>
                  <a:schemeClr val="tx1"/>
                </a:solidFill>
              </a:rPr>
              <a:t>El alumno profesionalmente construirá el conocimiento del sector externo mediante técnicas de enseñanza que le permitan construir un aprendizaje, que le permita desarrollarse </a:t>
            </a:r>
            <a:endParaRPr lang="es-MX" sz="28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28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5 Imagen" descr="Sin Título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06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7772400" cy="2220267"/>
          </a:xfrm>
        </p:spPr>
        <p:txBody>
          <a:bodyPr>
            <a:normAutofit/>
          </a:bodyPr>
          <a:lstStyle/>
          <a:p>
            <a:r>
              <a:rPr lang="es-MX" dirty="0"/>
              <a:t> </a:t>
            </a:r>
          </a:p>
          <a:p>
            <a:r>
              <a:rPr lang="es-ES" sz="2600" b="1" dirty="0">
                <a:solidFill>
                  <a:schemeClr val="bg2">
                    <a:lumMod val="50000"/>
                  </a:schemeClr>
                </a:solidFill>
              </a:rPr>
              <a:t>Bibliografía</a:t>
            </a:r>
            <a:endParaRPr lang="es-MX" sz="26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CARSTENS, C. M. (2010</a:t>
            </a:r>
            <a:r>
              <a:rPr lang="es-ES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), </a:t>
            </a:r>
            <a:r>
              <a:rPr lang="es-ES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LAS NUEVAS FINANZAS EN MÉXICO</a:t>
            </a:r>
            <a:r>
              <a:rPr lang="es-ES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(págs. 129-189). MÉXICO: MILENIO S.A DE C.V.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s-MX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191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VICTOR</cp:lastModifiedBy>
  <cp:revision>31</cp:revision>
  <dcterms:created xsi:type="dcterms:W3CDTF">2012-08-07T16:35:15Z</dcterms:created>
  <dcterms:modified xsi:type="dcterms:W3CDTF">2015-07-13T17:58:31Z</dcterms:modified>
</cp:coreProperties>
</file>