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542" y="-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4AC825-1D00-4A81-866D-4F8569CE2AD3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accent6_5" csCatId="accent6" phldr="1"/>
      <dgm:spPr/>
      <dgm:t>
        <a:bodyPr/>
        <a:lstStyle/>
        <a:p>
          <a:endParaRPr lang="es-MX"/>
        </a:p>
      </dgm:t>
    </dgm:pt>
    <dgm:pt modelId="{4EAB706F-37AF-46F0-80B5-7E27ECA98C29}">
      <dgm:prSet phldrT="[Texto]"/>
      <dgm:spPr/>
      <dgm:t>
        <a:bodyPr/>
        <a:lstStyle/>
        <a:p>
          <a:r>
            <a:rPr lang="es-MX" dirty="0" smtClean="0"/>
            <a:t>EMPRESAS</a:t>
          </a:r>
          <a:endParaRPr lang="es-MX" dirty="0"/>
        </a:p>
      </dgm:t>
    </dgm:pt>
    <dgm:pt modelId="{274CDECD-BDFD-454B-9E17-14EE362B2E3F}" type="parTrans" cxnId="{C4D5C683-A17B-4584-9AFC-E29149946959}">
      <dgm:prSet/>
      <dgm:spPr/>
      <dgm:t>
        <a:bodyPr/>
        <a:lstStyle/>
        <a:p>
          <a:endParaRPr lang="es-MX"/>
        </a:p>
      </dgm:t>
    </dgm:pt>
    <dgm:pt modelId="{EED07C70-44F6-4B5F-9235-1AF93D8122CA}" type="sibTrans" cxnId="{C4D5C683-A17B-4584-9AFC-E29149946959}">
      <dgm:prSet/>
      <dgm:spPr/>
      <dgm:t>
        <a:bodyPr/>
        <a:lstStyle/>
        <a:p>
          <a:endParaRPr lang="es-MX"/>
        </a:p>
      </dgm:t>
    </dgm:pt>
    <dgm:pt modelId="{E95EE4F7-0729-4ED6-8744-57CAF146AE10}">
      <dgm:prSet phldrT="[Texto]"/>
      <dgm:spPr/>
      <dgm:t>
        <a:bodyPr/>
        <a:lstStyle/>
        <a:p>
          <a:r>
            <a:rPr lang="es-MX" dirty="0" smtClean="0"/>
            <a:t>Actividad o giro</a:t>
          </a:r>
          <a:endParaRPr lang="es-MX" dirty="0"/>
        </a:p>
      </dgm:t>
    </dgm:pt>
    <dgm:pt modelId="{BB15F4F0-550E-4228-87D2-01158052B874}" type="parTrans" cxnId="{81485EEC-2635-4331-A2A7-30D803C36D0D}">
      <dgm:prSet/>
      <dgm:spPr/>
      <dgm:t>
        <a:bodyPr/>
        <a:lstStyle/>
        <a:p>
          <a:endParaRPr lang="es-MX"/>
        </a:p>
      </dgm:t>
    </dgm:pt>
    <dgm:pt modelId="{36B2A0B4-8ECD-4884-A412-53901AA78BDB}" type="sibTrans" cxnId="{81485EEC-2635-4331-A2A7-30D803C36D0D}">
      <dgm:prSet/>
      <dgm:spPr/>
      <dgm:t>
        <a:bodyPr/>
        <a:lstStyle/>
        <a:p>
          <a:endParaRPr lang="es-MX"/>
        </a:p>
      </dgm:t>
    </dgm:pt>
    <dgm:pt modelId="{EE26F540-2240-4C23-A813-F5BDB08D4980}">
      <dgm:prSet phldrT="[Texto]"/>
      <dgm:spPr/>
      <dgm:t>
        <a:bodyPr/>
        <a:lstStyle/>
        <a:p>
          <a:r>
            <a:rPr lang="es-MX" dirty="0" smtClean="0"/>
            <a:t>Régimen</a:t>
          </a:r>
          <a:endParaRPr lang="es-MX" dirty="0"/>
        </a:p>
      </dgm:t>
    </dgm:pt>
    <dgm:pt modelId="{FF72915D-5264-41F1-8080-62A0D8165C3C}" type="parTrans" cxnId="{468AB0EC-FC0D-4B0B-9706-CBAB6612DD29}">
      <dgm:prSet/>
      <dgm:spPr/>
      <dgm:t>
        <a:bodyPr/>
        <a:lstStyle/>
        <a:p>
          <a:endParaRPr lang="es-MX"/>
        </a:p>
      </dgm:t>
    </dgm:pt>
    <dgm:pt modelId="{29BE2C32-DE54-443D-A8A0-7650E3D179A1}" type="sibTrans" cxnId="{468AB0EC-FC0D-4B0B-9706-CBAB6612DD29}">
      <dgm:prSet/>
      <dgm:spPr/>
      <dgm:t>
        <a:bodyPr/>
        <a:lstStyle/>
        <a:p>
          <a:endParaRPr lang="es-MX"/>
        </a:p>
      </dgm:t>
    </dgm:pt>
    <dgm:pt modelId="{C30BA840-E818-4890-9CAE-43EFA05FB691}">
      <dgm:prSet phldrT="[Texto]"/>
      <dgm:spPr/>
      <dgm:t>
        <a:bodyPr/>
        <a:lstStyle/>
        <a:p>
          <a:r>
            <a:rPr lang="es-MX" dirty="0" smtClean="0"/>
            <a:t>Magnitud</a:t>
          </a:r>
          <a:endParaRPr lang="es-MX" dirty="0"/>
        </a:p>
      </dgm:t>
    </dgm:pt>
    <dgm:pt modelId="{1289963F-8122-475A-B3B8-9A6F9FE61220}" type="parTrans" cxnId="{35D21D71-A908-4D10-8DAA-A97295A75277}">
      <dgm:prSet/>
      <dgm:spPr/>
      <dgm:t>
        <a:bodyPr/>
        <a:lstStyle/>
        <a:p>
          <a:endParaRPr lang="es-MX"/>
        </a:p>
      </dgm:t>
    </dgm:pt>
    <dgm:pt modelId="{CE45D8BF-B625-4186-BC60-038C37120F08}" type="sibTrans" cxnId="{35D21D71-A908-4D10-8DAA-A97295A75277}">
      <dgm:prSet/>
      <dgm:spPr/>
      <dgm:t>
        <a:bodyPr/>
        <a:lstStyle/>
        <a:p>
          <a:endParaRPr lang="es-MX"/>
        </a:p>
      </dgm:t>
    </dgm:pt>
    <dgm:pt modelId="{73BC714E-AD40-49D8-A1FE-B6C75E568D87}">
      <dgm:prSet/>
      <dgm:spPr/>
      <dgm:t>
        <a:bodyPr/>
        <a:lstStyle/>
        <a:p>
          <a:r>
            <a:rPr lang="es-MX" dirty="0" smtClean="0"/>
            <a:t>Origen del capital</a:t>
          </a:r>
          <a:endParaRPr lang="es-MX" dirty="0"/>
        </a:p>
      </dgm:t>
    </dgm:pt>
    <dgm:pt modelId="{19A0BDDA-83E5-46F1-AD94-88BE2AB37F03}" type="parTrans" cxnId="{702FD190-95A6-425E-B21E-054BB6F8CB02}">
      <dgm:prSet/>
      <dgm:spPr/>
      <dgm:t>
        <a:bodyPr/>
        <a:lstStyle/>
        <a:p>
          <a:endParaRPr lang="es-MX"/>
        </a:p>
      </dgm:t>
    </dgm:pt>
    <dgm:pt modelId="{7F779836-3038-4758-B850-A01FE969C598}" type="sibTrans" cxnId="{702FD190-95A6-425E-B21E-054BB6F8CB02}">
      <dgm:prSet/>
      <dgm:spPr/>
      <dgm:t>
        <a:bodyPr/>
        <a:lstStyle/>
        <a:p>
          <a:endParaRPr lang="es-MX"/>
        </a:p>
      </dgm:t>
    </dgm:pt>
    <dgm:pt modelId="{7C3001DC-0028-448B-99F3-4C381DA16391}" type="pres">
      <dgm:prSet presAssocID="{684AC825-1D00-4A81-866D-4F8569CE2AD3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E97DD366-9A25-4210-83A2-E4E82A1FED5E}" type="pres">
      <dgm:prSet presAssocID="{4EAB706F-37AF-46F0-80B5-7E27ECA98C29}" presName="root1" presStyleCnt="0"/>
      <dgm:spPr/>
    </dgm:pt>
    <dgm:pt modelId="{AFF330DA-CADE-4FAE-BF76-661557A10C6C}" type="pres">
      <dgm:prSet presAssocID="{4EAB706F-37AF-46F0-80B5-7E27ECA98C2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7FA3F32-8074-4F43-A615-AE5BD81C4AE1}" type="pres">
      <dgm:prSet presAssocID="{4EAB706F-37AF-46F0-80B5-7E27ECA98C29}" presName="level2hierChild" presStyleCnt="0"/>
      <dgm:spPr/>
    </dgm:pt>
    <dgm:pt modelId="{247E6FB1-5C69-4BE7-B06B-8B2B3E11EEEB}" type="pres">
      <dgm:prSet presAssocID="{BB15F4F0-550E-4228-87D2-01158052B874}" presName="conn2-1" presStyleLbl="parChTrans1D2" presStyleIdx="0" presStyleCnt="4"/>
      <dgm:spPr/>
      <dgm:t>
        <a:bodyPr/>
        <a:lstStyle/>
        <a:p>
          <a:endParaRPr lang="es-MX"/>
        </a:p>
      </dgm:t>
    </dgm:pt>
    <dgm:pt modelId="{DE8AB511-81A2-4538-8CAF-ADDFBB8B24F5}" type="pres">
      <dgm:prSet presAssocID="{BB15F4F0-550E-4228-87D2-01158052B874}" presName="connTx" presStyleLbl="parChTrans1D2" presStyleIdx="0" presStyleCnt="4"/>
      <dgm:spPr/>
      <dgm:t>
        <a:bodyPr/>
        <a:lstStyle/>
        <a:p>
          <a:endParaRPr lang="es-MX"/>
        </a:p>
      </dgm:t>
    </dgm:pt>
    <dgm:pt modelId="{26EB2B75-E7AE-4C7B-9399-DF1C90706D5B}" type="pres">
      <dgm:prSet presAssocID="{E95EE4F7-0729-4ED6-8744-57CAF146AE10}" presName="root2" presStyleCnt="0"/>
      <dgm:spPr/>
    </dgm:pt>
    <dgm:pt modelId="{782F4409-14F8-4E6A-ABAF-F4EA4FC14A18}" type="pres">
      <dgm:prSet presAssocID="{E95EE4F7-0729-4ED6-8744-57CAF146AE10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B118219-2BE8-4698-A1D3-BEAAA208DDD6}" type="pres">
      <dgm:prSet presAssocID="{E95EE4F7-0729-4ED6-8744-57CAF146AE10}" presName="level3hierChild" presStyleCnt="0"/>
      <dgm:spPr/>
    </dgm:pt>
    <dgm:pt modelId="{8FE10B8A-F50F-4E81-BC75-C111C33C22ED}" type="pres">
      <dgm:prSet presAssocID="{FF72915D-5264-41F1-8080-62A0D8165C3C}" presName="conn2-1" presStyleLbl="parChTrans1D2" presStyleIdx="1" presStyleCnt="4"/>
      <dgm:spPr/>
      <dgm:t>
        <a:bodyPr/>
        <a:lstStyle/>
        <a:p>
          <a:endParaRPr lang="es-MX"/>
        </a:p>
      </dgm:t>
    </dgm:pt>
    <dgm:pt modelId="{C439FBCB-C47E-471B-930E-0F90A7D411AE}" type="pres">
      <dgm:prSet presAssocID="{FF72915D-5264-41F1-8080-62A0D8165C3C}" presName="connTx" presStyleLbl="parChTrans1D2" presStyleIdx="1" presStyleCnt="4"/>
      <dgm:spPr/>
      <dgm:t>
        <a:bodyPr/>
        <a:lstStyle/>
        <a:p>
          <a:endParaRPr lang="es-MX"/>
        </a:p>
      </dgm:t>
    </dgm:pt>
    <dgm:pt modelId="{1DAF962E-62DB-441D-87CB-9E08D636A122}" type="pres">
      <dgm:prSet presAssocID="{EE26F540-2240-4C23-A813-F5BDB08D4980}" presName="root2" presStyleCnt="0"/>
      <dgm:spPr/>
    </dgm:pt>
    <dgm:pt modelId="{97168137-B68A-44A5-8BF2-3E3659957B3A}" type="pres">
      <dgm:prSet presAssocID="{EE26F540-2240-4C23-A813-F5BDB08D4980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837E5B1-5B7A-4E1A-8F67-6394938B8313}" type="pres">
      <dgm:prSet presAssocID="{EE26F540-2240-4C23-A813-F5BDB08D4980}" presName="level3hierChild" presStyleCnt="0"/>
      <dgm:spPr/>
    </dgm:pt>
    <dgm:pt modelId="{5BA43503-43F2-4635-8B0F-553B388CA0A6}" type="pres">
      <dgm:prSet presAssocID="{19A0BDDA-83E5-46F1-AD94-88BE2AB37F03}" presName="conn2-1" presStyleLbl="parChTrans1D2" presStyleIdx="2" presStyleCnt="4"/>
      <dgm:spPr/>
      <dgm:t>
        <a:bodyPr/>
        <a:lstStyle/>
        <a:p>
          <a:endParaRPr lang="es-MX"/>
        </a:p>
      </dgm:t>
    </dgm:pt>
    <dgm:pt modelId="{B1509D5E-F1C6-475F-8D4B-9193027D87D9}" type="pres">
      <dgm:prSet presAssocID="{19A0BDDA-83E5-46F1-AD94-88BE2AB37F03}" presName="connTx" presStyleLbl="parChTrans1D2" presStyleIdx="2" presStyleCnt="4"/>
      <dgm:spPr/>
      <dgm:t>
        <a:bodyPr/>
        <a:lstStyle/>
        <a:p>
          <a:endParaRPr lang="es-MX"/>
        </a:p>
      </dgm:t>
    </dgm:pt>
    <dgm:pt modelId="{06E293BA-DD70-46DE-B537-7420986CC8D5}" type="pres">
      <dgm:prSet presAssocID="{73BC714E-AD40-49D8-A1FE-B6C75E568D87}" presName="root2" presStyleCnt="0"/>
      <dgm:spPr/>
    </dgm:pt>
    <dgm:pt modelId="{6AA37888-8544-4938-B202-308F978A4DD9}" type="pres">
      <dgm:prSet presAssocID="{73BC714E-AD40-49D8-A1FE-B6C75E568D87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D2CABA5-4B48-4E2B-9244-CE4719529E3F}" type="pres">
      <dgm:prSet presAssocID="{73BC714E-AD40-49D8-A1FE-B6C75E568D87}" presName="level3hierChild" presStyleCnt="0"/>
      <dgm:spPr/>
    </dgm:pt>
    <dgm:pt modelId="{41EF9620-9F9A-41F9-A450-0457E0EEE64F}" type="pres">
      <dgm:prSet presAssocID="{1289963F-8122-475A-B3B8-9A6F9FE61220}" presName="conn2-1" presStyleLbl="parChTrans1D2" presStyleIdx="3" presStyleCnt="4"/>
      <dgm:spPr/>
      <dgm:t>
        <a:bodyPr/>
        <a:lstStyle/>
        <a:p>
          <a:endParaRPr lang="es-MX"/>
        </a:p>
      </dgm:t>
    </dgm:pt>
    <dgm:pt modelId="{C6EF7B1B-84EB-4A56-BE4A-0790ABB3075A}" type="pres">
      <dgm:prSet presAssocID="{1289963F-8122-475A-B3B8-9A6F9FE61220}" presName="connTx" presStyleLbl="parChTrans1D2" presStyleIdx="3" presStyleCnt="4"/>
      <dgm:spPr/>
      <dgm:t>
        <a:bodyPr/>
        <a:lstStyle/>
        <a:p>
          <a:endParaRPr lang="es-MX"/>
        </a:p>
      </dgm:t>
    </dgm:pt>
    <dgm:pt modelId="{4BDB2AE9-0FCC-437C-AAC6-66F0DD02C096}" type="pres">
      <dgm:prSet presAssocID="{C30BA840-E818-4890-9CAE-43EFA05FB691}" presName="root2" presStyleCnt="0"/>
      <dgm:spPr/>
    </dgm:pt>
    <dgm:pt modelId="{7ABADAD2-8DE1-4BB1-AA9E-9499BB066A5D}" type="pres">
      <dgm:prSet presAssocID="{C30BA840-E818-4890-9CAE-43EFA05FB691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2546F79-247F-48B4-AB32-992DA2B37B21}" type="pres">
      <dgm:prSet presAssocID="{C30BA840-E818-4890-9CAE-43EFA05FB691}" presName="level3hierChild" presStyleCnt="0"/>
      <dgm:spPr/>
    </dgm:pt>
  </dgm:ptLst>
  <dgm:cxnLst>
    <dgm:cxn modelId="{4969CAE2-F545-4F54-B998-83FBC0F92142}" type="presOf" srcId="{19A0BDDA-83E5-46F1-AD94-88BE2AB37F03}" destId="{B1509D5E-F1C6-475F-8D4B-9193027D87D9}" srcOrd="1" destOrd="0" presId="urn:microsoft.com/office/officeart/2008/layout/HorizontalMultiLevelHierarchy"/>
    <dgm:cxn modelId="{C72F4451-A55D-4377-89C6-1804A18E7435}" type="presOf" srcId="{1289963F-8122-475A-B3B8-9A6F9FE61220}" destId="{C6EF7B1B-84EB-4A56-BE4A-0790ABB3075A}" srcOrd="1" destOrd="0" presId="urn:microsoft.com/office/officeart/2008/layout/HorizontalMultiLevelHierarchy"/>
    <dgm:cxn modelId="{468AB0EC-FC0D-4B0B-9706-CBAB6612DD29}" srcId="{4EAB706F-37AF-46F0-80B5-7E27ECA98C29}" destId="{EE26F540-2240-4C23-A813-F5BDB08D4980}" srcOrd="1" destOrd="0" parTransId="{FF72915D-5264-41F1-8080-62A0D8165C3C}" sibTransId="{29BE2C32-DE54-443D-A8A0-7650E3D179A1}"/>
    <dgm:cxn modelId="{41D7C3B8-1905-411C-8CC0-44A2AEBBF658}" type="presOf" srcId="{684AC825-1D00-4A81-866D-4F8569CE2AD3}" destId="{7C3001DC-0028-448B-99F3-4C381DA16391}" srcOrd="0" destOrd="0" presId="urn:microsoft.com/office/officeart/2008/layout/HorizontalMultiLevelHierarchy"/>
    <dgm:cxn modelId="{4FADEC9F-6CCD-469F-B573-3A99ACD24AFC}" type="presOf" srcId="{19A0BDDA-83E5-46F1-AD94-88BE2AB37F03}" destId="{5BA43503-43F2-4635-8B0F-553B388CA0A6}" srcOrd="0" destOrd="0" presId="urn:microsoft.com/office/officeart/2008/layout/HorizontalMultiLevelHierarchy"/>
    <dgm:cxn modelId="{702FD190-95A6-425E-B21E-054BB6F8CB02}" srcId="{4EAB706F-37AF-46F0-80B5-7E27ECA98C29}" destId="{73BC714E-AD40-49D8-A1FE-B6C75E568D87}" srcOrd="2" destOrd="0" parTransId="{19A0BDDA-83E5-46F1-AD94-88BE2AB37F03}" sibTransId="{7F779836-3038-4758-B850-A01FE969C598}"/>
    <dgm:cxn modelId="{D43B1DC0-A244-47DD-85A8-FDCC91BBB452}" type="presOf" srcId="{BB15F4F0-550E-4228-87D2-01158052B874}" destId="{DE8AB511-81A2-4538-8CAF-ADDFBB8B24F5}" srcOrd="1" destOrd="0" presId="urn:microsoft.com/office/officeart/2008/layout/HorizontalMultiLevelHierarchy"/>
    <dgm:cxn modelId="{C4D5C683-A17B-4584-9AFC-E29149946959}" srcId="{684AC825-1D00-4A81-866D-4F8569CE2AD3}" destId="{4EAB706F-37AF-46F0-80B5-7E27ECA98C29}" srcOrd="0" destOrd="0" parTransId="{274CDECD-BDFD-454B-9E17-14EE362B2E3F}" sibTransId="{EED07C70-44F6-4B5F-9235-1AF93D8122CA}"/>
    <dgm:cxn modelId="{AA360F15-21E3-4DB9-B618-CFB566E23DC6}" type="presOf" srcId="{4EAB706F-37AF-46F0-80B5-7E27ECA98C29}" destId="{AFF330DA-CADE-4FAE-BF76-661557A10C6C}" srcOrd="0" destOrd="0" presId="urn:microsoft.com/office/officeart/2008/layout/HorizontalMultiLevelHierarchy"/>
    <dgm:cxn modelId="{E437B2A2-FE98-466A-8ECD-5E2A71F78B75}" type="presOf" srcId="{1289963F-8122-475A-B3B8-9A6F9FE61220}" destId="{41EF9620-9F9A-41F9-A450-0457E0EEE64F}" srcOrd="0" destOrd="0" presId="urn:microsoft.com/office/officeart/2008/layout/HorizontalMultiLevelHierarchy"/>
    <dgm:cxn modelId="{F8C9243A-C085-4178-BF75-7F6F48C7C09D}" type="presOf" srcId="{73BC714E-AD40-49D8-A1FE-B6C75E568D87}" destId="{6AA37888-8544-4938-B202-308F978A4DD9}" srcOrd="0" destOrd="0" presId="urn:microsoft.com/office/officeart/2008/layout/HorizontalMultiLevelHierarchy"/>
    <dgm:cxn modelId="{76DB2E2A-BB2C-463F-BD13-C23811455B92}" type="presOf" srcId="{EE26F540-2240-4C23-A813-F5BDB08D4980}" destId="{97168137-B68A-44A5-8BF2-3E3659957B3A}" srcOrd="0" destOrd="0" presId="urn:microsoft.com/office/officeart/2008/layout/HorizontalMultiLevelHierarchy"/>
    <dgm:cxn modelId="{EDC44D1E-3B4F-4C08-8A2B-F99042A54393}" type="presOf" srcId="{FF72915D-5264-41F1-8080-62A0D8165C3C}" destId="{C439FBCB-C47E-471B-930E-0F90A7D411AE}" srcOrd="1" destOrd="0" presId="urn:microsoft.com/office/officeart/2008/layout/HorizontalMultiLevelHierarchy"/>
    <dgm:cxn modelId="{04FAE694-477A-4770-9260-A12BC3C52227}" type="presOf" srcId="{FF72915D-5264-41F1-8080-62A0D8165C3C}" destId="{8FE10B8A-F50F-4E81-BC75-C111C33C22ED}" srcOrd="0" destOrd="0" presId="urn:microsoft.com/office/officeart/2008/layout/HorizontalMultiLevelHierarchy"/>
    <dgm:cxn modelId="{A186350F-7627-457B-AB4E-C07A7EE31B3F}" type="presOf" srcId="{C30BA840-E818-4890-9CAE-43EFA05FB691}" destId="{7ABADAD2-8DE1-4BB1-AA9E-9499BB066A5D}" srcOrd="0" destOrd="0" presId="urn:microsoft.com/office/officeart/2008/layout/HorizontalMultiLevelHierarchy"/>
    <dgm:cxn modelId="{51917D84-9B4A-4B89-A9E8-CFC54A5C87F2}" type="presOf" srcId="{E95EE4F7-0729-4ED6-8744-57CAF146AE10}" destId="{782F4409-14F8-4E6A-ABAF-F4EA4FC14A18}" srcOrd="0" destOrd="0" presId="urn:microsoft.com/office/officeart/2008/layout/HorizontalMultiLevelHierarchy"/>
    <dgm:cxn modelId="{3CCFAA99-6D2E-4ACA-AEE2-1DFD2617872D}" type="presOf" srcId="{BB15F4F0-550E-4228-87D2-01158052B874}" destId="{247E6FB1-5C69-4BE7-B06B-8B2B3E11EEEB}" srcOrd="0" destOrd="0" presId="urn:microsoft.com/office/officeart/2008/layout/HorizontalMultiLevelHierarchy"/>
    <dgm:cxn modelId="{81485EEC-2635-4331-A2A7-30D803C36D0D}" srcId="{4EAB706F-37AF-46F0-80B5-7E27ECA98C29}" destId="{E95EE4F7-0729-4ED6-8744-57CAF146AE10}" srcOrd="0" destOrd="0" parTransId="{BB15F4F0-550E-4228-87D2-01158052B874}" sibTransId="{36B2A0B4-8ECD-4884-A412-53901AA78BDB}"/>
    <dgm:cxn modelId="{35D21D71-A908-4D10-8DAA-A97295A75277}" srcId="{4EAB706F-37AF-46F0-80B5-7E27ECA98C29}" destId="{C30BA840-E818-4890-9CAE-43EFA05FB691}" srcOrd="3" destOrd="0" parTransId="{1289963F-8122-475A-B3B8-9A6F9FE61220}" sibTransId="{CE45D8BF-B625-4186-BC60-038C37120F08}"/>
    <dgm:cxn modelId="{4BA52F6D-035B-4E76-81ED-A11ABE74029E}" type="presParOf" srcId="{7C3001DC-0028-448B-99F3-4C381DA16391}" destId="{E97DD366-9A25-4210-83A2-E4E82A1FED5E}" srcOrd="0" destOrd="0" presId="urn:microsoft.com/office/officeart/2008/layout/HorizontalMultiLevelHierarchy"/>
    <dgm:cxn modelId="{36DF048B-59C6-4406-9672-FB588056A27B}" type="presParOf" srcId="{E97DD366-9A25-4210-83A2-E4E82A1FED5E}" destId="{AFF330DA-CADE-4FAE-BF76-661557A10C6C}" srcOrd="0" destOrd="0" presId="urn:microsoft.com/office/officeart/2008/layout/HorizontalMultiLevelHierarchy"/>
    <dgm:cxn modelId="{1630CBBD-6E67-4F20-98D5-1B4D4CEADE49}" type="presParOf" srcId="{E97DD366-9A25-4210-83A2-E4E82A1FED5E}" destId="{C7FA3F32-8074-4F43-A615-AE5BD81C4AE1}" srcOrd="1" destOrd="0" presId="urn:microsoft.com/office/officeart/2008/layout/HorizontalMultiLevelHierarchy"/>
    <dgm:cxn modelId="{C87E9434-102C-4B3F-B270-716CC18E907A}" type="presParOf" srcId="{C7FA3F32-8074-4F43-A615-AE5BD81C4AE1}" destId="{247E6FB1-5C69-4BE7-B06B-8B2B3E11EEEB}" srcOrd="0" destOrd="0" presId="urn:microsoft.com/office/officeart/2008/layout/HorizontalMultiLevelHierarchy"/>
    <dgm:cxn modelId="{F178DD7F-4719-40EA-B724-C3420E466302}" type="presParOf" srcId="{247E6FB1-5C69-4BE7-B06B-8B2B3E11EEEB}" destId="{DE8AB511-81A2-4538-8CAF-ADDFBB8B24F5}" srcOrd="0" destOrd="0" presId="urn:microsoft.com/office/officeart/2008/layout/HorizontalMultiLevelHierarchy"/>
    <dgm:cxn modelId="{56AB49DE-FD52-4B66-B2C8-A4CD05B9A5C0}" type="presParOf" srcId="{C7FA3F32-8074-4F43-A615-AE5BD81C4AE1}" destId="{26EB2B75-E7AE-4C7B-9399-DF1C90706D5B}" srcOrd="1" destOrd="0" presId="urn:microsoft.com/office/officeart/2008/layout/HorizontalMultiLevelHierarchy"/>
    <dgm:cxn modelId="{8E41FB7F-4214-4D61-B135-5C72870C1390}" type="presParOf" srcId="{26EB2B75-E7AE-4C7B-9399-DF1C90706D5B}" destId="{782F4409-14F8-4E6A-ABAF-F4EA4FC14A18}" srcOrd="0" destOrd="0" presId="urn:microsoft.com/office/officeart/2008/layout/HorizontalMultiLevelHierarchy"/>
    <dgm:cxn modelId="{630049C8-4BA0-4672-928B-386C59FDCD42}" type="presParOf" srcId="{26EB2B75-E7AE-4C7B-9399-DF1C90706D5B}" destId="{BB118219-2BE8-4698-A1D3-BEAAA208DDD6}" srcOrd="1" destOrd="0" presId="urn:microsoft.com/office/officeart/2008/layout/HorizontalMultiLevelHierarchy"/>
    <dgm:cxn modelId="{171C66D7-46F4-4C56-A11C-1974A0485B31}" type="presParOf" srcId="{C7FA3F32-8074-4F43-A615-AE5BD81C4AE1}" destId="{8FE10B8A-F50F-4E81-BC75-C111C33C22ED}" srcOrd="2" destOrd="0" presId="urn:microsoft.com/office/officeart/2008/layout/HorizontalMultiLevelHierarchy"/>
    <dgm:cxn modelId="{22006ABA-35DA-4667-BFFA-0DAAD039F3F5}" type="presParOf" srcId="{8FE10B8A-F50F-4E81-BC75-C111C33C22ED}" destId="{C439FBCB-C47E-471B-930E-0F90A7D411AE}" srcOrd="0" destOrd="0" presId="urn:microsoft.com/office/officeart/2008/layout/HorizontalMultiLevelHierarchy"/>
    <dgm:cxn modelId="{034E0CC5-9675-47CA-8677-AE54AFBFBE3E}" type="presParOf" srcId="{C7FA3F32-8074-4F43-A615-AE5BD81C4AE1}" destId="{1DAF962E-62DB-441D-87CB-9E08D636A122}" srcOrd="3" destOrd="0" presId="urn:microsoft.com/office/officeart/2008/layout/HorizontalMultiLevelHierarchy"/>
    <dgm:cxn modelId="{F3FC7E35-04CA-43DD-8C5D-6FEC87DE8FB2}" type="presParOf" srcId="{1DAF962E-62DB-441D-87CB-9E08D636A122}" destId="{97168137-B68A-44A5-8BF2-3E3659957B3A}" srcOrd="0" destOrd="0" presId="urn:microsoft.com/office/officeart/2008/layout/HorizontalMultiLevelHierarchy"/>
    <dgm:cxn modelId="{FCE80372-1896-45DF-BDCF-AB8E872201E9}" type="presParOf" srcId="{1DAF962E-62DB-441D-87CB-9E08D636A122}" destId="{A837E5B1-5B7A-4E1A-8F67-6394938B8313}" srcOrd="1" destOrd="0" presId="urn:microsoft.com/office/officeart/2008/layout/HorizontalMultiLevelHierarchy"/>
    <dgm:cxn modelId="{895E0663-D162-4AF0-A484-2C239A665C77}" type="presParOf" srcId="{C7FA3F32-8074-4F43-A615-AE5BD81C4AE1}" destId="{5BA43503-43F2-4635-8B0F-553B388CA0A6}" srcOrd="4" destOrd="0" presId="urn:microsoft.com/office/officeart/2008/layout/HorizontalMultiLevelHierarchy"/>
    <dgm:cxn modelId="{8C83B3A7-B481-4656-B051-E7A9FAE7D66C}" type="presParOf" srcId="{5BA43503-43F2-4635-8B0F-553B388CA0A6}" destId="{B1509D5E-F1C6-475F-8D4B-9193027D87D9}" srcOrd="0" destOrd="0" presId="urn:microsoft.com/office/officeart/2008/layout/HorizontalMultiLevelHierarchy"/>
    <dgm:cxn modelId="{9E98089C-FBBB-47FC-A48C-81E0904F65BF}" type="presParOf" srcId="{C7FA3F32-8074-4F43-A615-AE5BD81C4AE1}" destId="{06E293BA-DD70-46DE-B537-7420986CC8D5}" srcOrd="5" destOrd="0" presId="urn:microsoft.com/office/officeart/2008/layout/HorizontalMultiLevelHierarchy"/>
    <dgm:cxn modelId="{A8E90457-1BFC-4451-B2AB-00D82ABFCD00}" type="presParOf" srcId="{06E293BA-DD70-46DE-B537-7420986CC8D5}" destId="{6AA37888-8544-4938-B202-308F978A4DD9}" srcOrd="0" destOrd="0" presId="urn:microsoft.com/office/officeart/2008/layout/HorizontalMultiLevelHierarchy"/>
    <dgm:cxn modelId="{84C636A1-2EF4-4E9C-9597-C93C7B037248}" type="presParOf" srcId="{06E293BA-DD70-46DE-B537-7420986CC8D5}" destId="{6D2CABA5-4B48-4E2B-9244-CE4719529E3F}" srcOrd="1" destOrd="0" presId="urn:microsoft.com/office/officeart/2008/layout/HorizontalMultiLevelHierarchy"/>
    <dgm:cxn modelId="{7C89E036-2547-455E-8D74-4730D88F78A8}" type="presParOf" srcId="{C7FA3F32-8074-4F43-A615-AE5BD81C4AE1}" destId="{41EF9620-9F9A-41F9-A450-0457E0EEE64F}" srcOrd="6" destOrd="0" presId="urn:microsoft.com/office/officeart/2008/layout/HorizontalMultiLevelHierarchy"/>
    <dgm:cxn modelId="{F29DB515-0200-47AE-BD11-50F8587C0645}" type="presParOf" srcId="{41EF9620-9F9A-41F9-A450-0457E0EEE64F}" destId="{C6EF7B1B-84EB-4A56-BE4A-0790ABB3075A}" srcOrd="0" destOrd="0" presId="urn:microsoft.com/office/officeart/2008/layout/HorizontalMultiLevelHierarchy"/>
    <dgm:cxn modelId="{0E6AA4A3-1177-4118-82E4-7324207C2ED1}" type="presParOf" srcId="{C7FA3F32-8074-4F43-A615-AE5BD81C4AE1}" destId="{4BDB2AE9-0FCC-437C-AAC6-66F0DD02C096}" srcOrd="7" destOrd="0" presId="urn:microsoft.com/office/officeart/2008/layout/HorizontalMultiLevelHierarchy"/>
    <dgm:cxn modelId="{3951E812-2A36-4FF7-A673-225C6F3B4E07}" type="presParOf" srcId="{4BDB2AE9-0FCC-437C-AAC6-66F0DD02C096}" destId="{7ABADAD2-8DE1-4BB1-AA9E-9499BB066A5D}" srcOrd="0" destOrd="0" presId="urn:microsoft.com/office/officeart/2008/layout/HorizontalMultiLevelHierarchy"/>
    <dgm:cxn modelId="{0C2BF7B9-713E-495D-B824-2843A3DD5D43}" type="presParOf" srcId="{4BDB2AE9-0FCC-437C-AAC6-66F0DD02C096}" destId="{42546F79-247F-48B4-AB32-992DA2B37B21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E8341F-838B-46A2-8458-B60D4DA1209E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es-MX"/>
        </a:p>
      </dgm:t>
    </dgm:pt>
    <dgm:pt modelId="{FC3F5051-122B-4F6B-B72A-C077E4C9E52E}">
      <dgm:prSet phldrT="[Texto]"/>
      <dgm:spPr/>
      <dgm:t>
        <a:bodyPr/>
        <a:lstStyle/>
        <a:p>
          <a:r>
            <a:rPr lang="es-MX" dirty="0" smtClean="0"/>
            <a:t>Actividad o giro</a:t>
          </a:r>
          <a:endParaRPr lang="es-MX" dirty="0"/>
        </a:p>
      </dgm:t>
    </dgm:pt>
    <dgm:pt modelId="{942D30B5-BA0F-4EDA-9B2C-00FE9F4FDA72}" type="parTrans" cxnId="{C3A42DA1-C6AC-43F7-8A9C-116DF57816B6}">
      <dgm:prSet/>
      <dgm:spPr/>
      <dgm:t>
        <a:bodyPr/>
        <a:lstStyle/>
        <a:p>
          <a:endParaRPr lang="es-MX"/>
        </a:p>
      </dgm:t>
    </dgm:pt>
    <dgm:pt modelId="{92995455-755B-4BE5-B5B5-5474505DAC06}" type="sibTrans" cxnId="{C3A42DA1-C6AC-43F7-8A9C-116DF57816B6}">
      <dgm:prSet/>
      <dgm:spPr/>
      <dgm:t>
        <a:bodyPr/>
        <a:lstStyle/>
        <a:p>
          <a:endParaRPr lang="es-MX"/>
        </a:p>
      </dgm:t>
    </dgm:pt>
    <dgm:pt modelId="{D12AF17F-5130-433B-81F7-64DD530444DE}">
      <dgm:prSet phldrT="[Texto]" custT="1"/>
      <dgm:spPr/>
      <dgm:t>
        <a:bodyPr/>
        <a:lstStyle/>
        <a:p>
          <a:r>
            <a:rPr lang="es-MX" sz="1800" dirty="0" smtClean="0"/>
            <a:t>Industriales</a:t>
          </a:r>
          <a:endParaRPr lang="es-MX" sz="1800" dirty="0"/>
        </a:p>
      </dgm:t>
    </dgm:pt>
    <dgm:pt modelId="{901775D5-3686-45B1-BEEE-DEA9651AD970}" type="parTrans" cxnId="{187B740A-57C2-4DEA-A6CE-9017E8B7A03F}">
      <dgm:prSet/>
      <dgm:spPr/>
      <dgm:t>
        <a:bodyPr/>
        <a:lstStyle/>
        <a:p>
          <a:endParaRPr lang="es-MX"/>
        </a:p>
      </dgm:t>
    </dgm:pt>
    <dgm:pt modelId="{7E42D067-80F3-49A3-BE2F-CEFA0F13D500}" type="sibTrans" cxnId="{187B740A-57C2-4DEA-A6CE-9017E8B7A03F}">
      <dgm:prSet/>
      <dgm:spPr/>
      <dgm:t>
        <a:bodyPr/>
        <a:lstStyle/>
        <a:p>
          <a:endParaRPr lang="es-MX"/>
        </a:p>
      </dgm:t>
    </dgm:pt>
    <dgm:pt modelId="{92EE429B-ACB1-4CB4-A66E-4EC82EF0B575}">
      <dgm:prSet phldrT="[Texto]" custT="1"/>
      <dgm:spPr/>
      <dgm:t>
        <a:bodyPr/>
        <a:lstStyle/>
        <a:p>
          <a:r>
            <a:rPr lang="es-MX" sz="1800" dirty="0" smtClean="0"/>
            <a:t>Comerciales</a:t>
          </a:r>
          <a:endParaRPr lang="es-MX" sz="1800" dirty="0"/>
        </a:p>
      </dgm:t>
    </dgm:pt>
    <dgm:pt modelId="{99DBC84C-18AA-44F9-8FD3-562FC45AB8FA}" type="parTrans" cxnId="{1C027014-2BB7-4B62-BECA-80A2245E19AE}">
      <dgm:prSet/>
      <dgm:spPr/>
      <dgm:t>
        <a:bodyPr/>
        <a:lstStyle/>
        <a:p>
          <a:endParaRPr lang="es-MX"/>
        </a:p>
      </dgm:t>
    </dgm:pt>
    <dgm:pt modelId="{C3D4CD24-3B1A-48F9-89CF-010A2E1831D9}" type="sibTrans" cxnId="{1C027014-2BB7-4B62-BECA-80A2245E19AE}">
      <dgm:prSet/>
      <dgm:spPr/>
      <dgm:t>
        <a:bodyPr/>
        <a:lstStyle/>
        <a:p>
          <a:endParaRPr lang="es-MX"/>
        </a:p>
      </dgm:t>
    </dgm:pt>
    <dgm:pt modelId="{E5F764E1-6A7B-4449-B11F-0765012D34BF}">
      <dgm:prSet phldrT="[Texto]" custT="1"/>
      <dgm:spPr/>
      <dgm:t>
        <a:bodyPr/>
        <a:lstStyle/>
        <a:p>
          <a:r>
            <a:rPr lang="es-MX" sz="1800" dirty="0" smtClean="0"/>
            <a:t>De servicios</a:t>
          </a:r>
          <a:endParaRPr lang="es-MX" sz="1800" dirty="0"/>
        </a:p>
      </dgm:t>
    </dgm:pt>
    <dgm:pt modelId="{E62DD0C2-0E1E-496C-BFFD-6C4961420D73}" type="parTrans" cxnId="{F4FFFFCA-2794-4E52-8AD5-E97549D1D01C}">
      <dgm:prSet/>
      <dgm:spPr/>
      <dgm:t>
        <a:bodyPr/>
        <a:lstStyle/>
        <a:p>
          <a:endParaRPr lang="es-MX"/>
        </a:p>
      </dgm:t>
    </dgm:pt>
    <dgm:pt modelId="{822B0221-47D0-4AE9-9313-482C8A5A382F}" type="sibTrans" cxnId="{F4FFFFCA-2794-4E52-8AD5-E97549D1D01C}">
      <dgm:prSet/>
      <dgm:spPr/>
      <dgm:t>
        <a:bodyPr/>
        <a:lstStyle/>
        <a:p>
          <a:endParaRPr lang="es-MX"/>
        </a:p>
      </dgm:t>
    </dgm:pt>
    <dgm:pt modelId="{B016F7A1-9516-4641-BF52-1ABA59068D7A}">
      <dgm:prSet custT="1"/>
      <dgm:spPr/>
      <dgm:t>
        <a:bodyPr/>
        <a:lstStyle/>
        <a:p>
          <a:r>
            <a:rPr lang="es-MX" sz="1800" dirty="0" smtClean="0"/>
            <a:t>Extractivas </a:t>
          </a:r>
        </a:p>
        <a:p>
          <a:r>
            <a:rPr lang="es-MX" sz="1800" dirty="0" smtClean="0"/>
            <a:t>Manufactureras</a:t>
          </a:r>
          <a:endParaRPr lang="es-MX" sz="1800" dirty="0"/>
        </a:p>
      </dgm:t>
    </dgm:pt>
    <dgm:pt modelId="{8D3125E4-D531-4275-94EE-724BB82BA7FF}" type="parTrans" cxnId="{9CBDDC84-0FB4-4E71-BA3E-68A48F06DBF0}">
      <dgm:prSet/>
      <dgm:spPr/>
      <dgm:t>
        <a:bodyPr/>
        <a:lstStyle/>
        <a:p>
          <a:endParaRPr lang="es-MX"/>
        </a:p>
      </dgm:t>
    </dgm:pt>
    <dgm:pt modelId="{7B57306E-16A5-4C2D-AD4B-CFC926C1F710}" type="sibTrans" cxnId="{9CBDDC84-0FB4-4E71-BA3E-68A48F06DBF0}">
      <dgm:prSet/>
      <dgm:spPr/>
      <dgm:t>
        <a:bodyPr/>
        <a:lstStyle/>
        <a:p>
          <a:endParaRPr lang="es-MX"/>
        </a:p>
      </dgm:t>
    </dgm:pt>
    <dgm:pt modelId="{C20351BB-9FF8-4CD6-9F4E-DA3AC9B4EDF8}">
      <dgm:prSet custT="1"/>
      <dgm:spPr/>
      <dgm:t>
        <a:bodyPr/>
        <a:lstStyle/>
        <a:p>
          <a:r>
            <a:rPr lang="es-MX" sz="1800" dirty="0" smtClean="0"/>
            <a:t>Mayoristas</a:t>
          </a:r>
        </a:p>
        <a:p>
          <a:r>
            <a:rPr lang="es-MX" sz="1800" dirty="0" smtClean="0"/>
            <a:t>Minoristas</a:t>
          </a:r>
        </a:p>
        <a:p>
          <a:r>
            <a:rPr lang="es-MX" sz="1800" dirty="0" smtClean="0"/>
            <a:t>Comisionistas</a:t>
          </a:r>
        </a:p>
        <a:p>
          <a:r>
            <a:rPr lang="es-MX" sz="1800" dirty="0" smtClean="0"/>
            <a:t>Multinivel</a:t>
          </a:r>
          <a:endParaRPr lang="es-MX" sz="1800" dirty="0"/>
        </a:p>
      </dgm:t>
    </dgm:pt>
    <dgm:pt modelId="{241B19DC-D65C-43D2-9302-905075EF60F7}" type="parTrans" cxnId="{2C966BFA-2C2F-4247-B13D-92E417D5F693}">
      <dgm:prSet/>
      <dgm:spPr/>
      <dgm:t>
        <a:bodyPr/>
        <a:lstStyle/>
        <a:p>
          <a:endParaRPr lang="es-MX"/>
        </a:p>
      </dgm:t>
    </dgm:pt>
    <dgm:pt modelId="{6E1CDCEF-ED5F-42C2-83E3-48F286327BAC}" type="sibTrans" cxnId="{2C966BFA-2C2F-4247-B13D-92E417D5F693}">
      <dgm:prSet/>
      <dgm:spPr/>
      <dgm:t>
        <a:bodyPr/>
        <a:lstStyle/>
        <a:p>
          <a:endParaRPr lang="es-MX"/>
        </a:p>
      </dgm:t>
    </dgm:pt>
    <dgm:pt modelId="{D0FCC68D-E77A-4AC6-A9E9-DB09524480D3}">
      <dgm:prSet/>
      <dgm:spPr/>
      <dgm:t>
        <a:bodyPr/>
        <a:lstStyle/>
        <a:p>
          <a:r>
            <a:rPr lang="es-MX" dirty="0" smtClean="0"/>
            <a:t>Transporte, turismo, educación, salud, financieras, outsourcing.</a:t>
          </a:r>
          <a:endParaRPr lang="es-MX" dirty="0"/>
        </a:p>
      </dgm:t>
    </dgm:pt>
    <dgm:pt modelId="{A9C8EBBC-9A0E-4035-83A4-F818932E9B19}" type="parTrans" cxnId="{B245A2C4-97D4-407D-BC28-F019D3F212AF}">
      <dgm:prSet/>
      <dgm:spPr/>
      <dgm:t>
        <a:bodyPr/>
        <a:lstStyle/>
        <a:p>
          <a:endParaRPr lang="es-MX"/>
        </a:p>
      </dgm:t>
    </dgm:pt>
    <dgm:pt modelId="{90DA5369-7BC9-4741-A3EC-548BC724910E}" type="sibTrans" cxnId="{B245A2C4-97D4-407D-BC28-F019D3F212AF}">
      <dgm:prSet/>
      <dgm:spPr/>
      <dgm:t>
        <a:bodyPr/>
        <a:lstStyle/>
        <a:p>
          <a:endParaRPr lang="es-MX"/>
        </a:p>
      </dgm:t>
    </dgm:pt>
    <dgm:pt modelId="{9F1526D2-392A-4C04-B877-C74F0B461923}" type="pres">
      <dgm:prSet presAssocID="{08E8341F-838B-46A2-8458-B60D4DA1209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4F2139B5-8B39-4B33-9CA7-6E999D27C32F}" type="pres">
      <dgm:prSet presAssocID="{FC3F5051-122B-4F6B-B72A-C077E4C9E52E}" presName="root1" presStyleCnt="0"/>
      <dgm:spPr/>
    </dgm:pt>
    <dgm:pt modelId="{676530E4-5C5D-4018-B6FA-D438F9187AB2}" type="pres">
      <dgm:prSet presAssocID="{FC3F5051-122B-4F6B-B72A-C077E4C9E52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27FBD07-0ABB-4F09-83FE-602B82076717}" type="pres">
      <dgm:prSet presAssocID="{FC3F5051-122B-4F6B-B72A-C077E4C9E52E}" presName="level2hierChild" presStyleCnt="0"/>
      <dgm:spPr/>
    </dgm:pt>
    <dgm:pt modelId="{6C4F39EF-88B3-4334-ABC7-C056C43089CC}" type="pres">
      <dgm:prSet presAssocID="{901775D5-3686-45B1-BEEE-DEA9651AD970}" presName="conn2-1" presStyleLbl="parChTrans1D2" presStyleIdx="0" presStyleCnt="3"/>
      <dgm:spPr/>
      <dgm:t>
        <a:bodyPr/>
        <a:lstStyle/>
        <a:p>
          <a:endParaRPr lang="es-MX"/>
        </a:p>
      </dgm:t>
    </dgm:pt>
    <dgm:pt modelId="{0A30C66D-73DD-4344-A2C3-B81423059339}" type="pres">
      <dgm:prSet presAssocID="{901775D5-3686-45B1-BEEE-DEA9651AD970}" presName="connTx" presStyleLbl="parChTrans1D2" presStyleIdx="0" presStyleCnt="3"/>
      <dgm:spPr/>
      <dgm:t>
        <a:bodyPr/>
        <a:lstStyle/>
        <a:p>
          <a:endParaRPr lang="es-MX"/>
        </a:p>
      </dgm:t>
    </dgm:pt>
    <dgm:pt modelId="{3EC37290-E485-4EA1-8165-EDA1991AAB83}" type="pres">
      <dgm:prSet presAssocID="{D12AF17F-5130-433B-81F7-64DD530444DE}" presName="root2" presStyleCnt="0"/>
      <dgm:spPr/>
    </dgm:pt>
    <dgm:pt modelId="{95609C5B-40A4-4315-AD58-F66778E9A79E}" type="pres">
      <dgm:prSet presAssocID="{D12AF17F-5130-433B-81F7-64DD530444DE}" presName="LevelTwoTextNode" presStyleLbl="node2" presStyleIdx="0" presStyleCnt="3" custScaleX="4398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E145D7B-14C4-4F68-A2A1-7FFF3170270C}" type="pres">
      <dgm:prSet presAssocID="{D12AF17F-5130-433B-81F7-64DD530444DE}" presName="level3hierChild" presStyleCnt="0"/>
      <dgm:spPr/>
    </dgm:pt>
    <dgm:pt modelId="{5D7D33F3-EF4A-4E10-A7D9-5FF7B08F635C}" type="pres">
      <dgm:prSet presAssocID="{8D3125E4-D531-4275-94EE-724BB82BA7FF}" presName="conn2-1" presStyleLbl="parChTrans1D3" presStyleIdx="0" presStyleCnt="3"/>
      <dgm:spPr/>
      <dgm:t>
        <a:bodyPr/>
        <a:lstStyle/>
        <a:p>
          <a:endParaRPr lang="es-MX"/>
        </a:p>
      </dgm:t>
    </dgm:pt>
    <dgm:pt modelId="{5EB937B7-75B3-43A6-B61B-8C5D6FA4784F}" type="pres">
      <dgm:prSet presAssocID="{8D3125E4-D531-4275-94EE-724BB82BA7FF}" presName="connTx" presStyleLbl="parChTrans1D3" presStyleIdx="0" presStyleCnt="3"/>
      <dgm:spPr/>
      <dgm:t>
        <a:bodyPr/>
        <a:lstStyle/>
        <a:p>
          <a:endParaRPr lang="es-MX"/>
        </a:p>
      </dgm:t>
    </dgm:pt>
    <dgm:pt modelId="{86E2D3DA-33AF-4653-9181-0A806E3E4EE6}" type="pres">
      <dgm:prSet presAssocID="{B016F7A1-9516-4641-BF52-1ABA59068D7A}" presName="root2" presStyleCnt="0"/>
      <dgm:spPr/>
    </dgm:pt>
    <dgm:pt modelId="{41AD1518-1A07-48A1-837D-E9EC3D0187D7}" type="pres">
      <dgm:prSet presAssocID="{B016F7A1-9516-4641-BF52-1ABA59068D7A}" presName="LevelTwoTextNode" presStyleLbl="node3" presStyleIdx="0" presStyleCnt="3" custScaleX="57950" custLinFactNeighborX="890" custLinFactNeighborY="-6671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E622025-2FAB-40CD-9576-555059605CFD}" type="pres">
      <dgm:prSet presAssocID="{B016F7A1-9516-4641-BF52-1ABA59068D7A}" presName="level3hierChild" presStyleCnt="0"/>
      <dgm:spPr/>
    </dgm:pt>
    <dgm:pt modelId="{4B3E4F67-BAFD-49A2-B132-A32EF1E4B6C7}" type="pres">
      <dgm:prSet presAssocID="{99DBC84C-18AA-44F9-8FD3-562FC45AB8FA}" presName="conn2-1" presStyleLbl="parChTrans1D2" presStyleIdx="1" presStyleCnt="3"/>
      <dgm:spPr/>
      <dgm:t>
        <a:bodyPr/>
        <a:lstStyle/>
        <a:p>
          <a:endParaRPr lang="es-MX"/>
        </a:p>
      </dgm:t>
    </dgm:pt>
    <dgm:pt modelId="{2485BE0E-327E-452E-96DD-1D2692CFC8FE}" type="pres">
      <dgm:prSet presAssocID="{99DBC84C-18AA-44F9-8FD3-562FC45AB8FA}" presName="connTx" presStyleLbl="parChTrans1D2" presStyleIdx="1" presStyleCnt="3"/>
      <dgm:spPr/>
      <dgm:t>
        <a:bodyPr/>
        <a:lstStyle/>
        <a:p>
          <a:endParaRPr lang="es-MX"/>
        </a:p>
      </dgm:t>
    </dgm:pt>
    <dgm:pt modelId="{3C36BA61-3AE4-47CE-B653-E89A4BDD0B89}" type="pres">
      <dgm:prSet presAssocID="{92EE429B-ACB1-4CB4-A66E-4EC82EF0B575}" presName="root2" presStyleCnt="0"/>
      <dgm:spPr/>
    </dgm:pt>
    <dgm:pt modelId="{F64DBFAA-7D80-4E9E-9F3A-2C04946E747C}" type="pres">
      <dgm:prSet presAssocID="{92EE429B-ACB1-4CB4-A66E-4EC82EF0B575}" presName="LevelTwoTextNode" presStyleLbl="node2" presStyleIdx="1" presStyleCnt="3" custScaleX="4384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79BB3D6-51BB-4B98-A721-F78789985B82}" type="pres">
      <dgm:prSet presAssocID="{92EE429B-ACB1-4CB4-A66E-4EC82EF0B575}" presName="level3hierChild" presStyleCnt="0"/>
      <dgm:spPr/>
    </dgm:pt>
    <dgm:pt modelId="{4C0EC941-3EE6-4438-B433-A6C61BF5C50D}" type="pres">
      <dgm:prSet presAssocID="{241B19DC-D65C-43D2-9302-905075EF60F7}" presName="conn2-1" presStyleLbl="parChTrans1D3" presStyleIdx="1" presStyleCnt="3"/>
      <dgm:spPr/>
      <dgm:t>
        <a:bodyPr/>
        <a:lstStyle/>
        <a:p>
          <a:endParaRPr lang="es-MX"/>
        </a:p>
      </dgm:t>
    </dgm:pt>
    <dgm:pt modelId="{89405918-CA9A-4551-9AC3-B18333A3AA88}" type="pres">
      <dgm:prSet presAssocID="{241B19DC-D65C-43D2-9302-905075EF60F7}" presName="connTx" presStyleLbl="parChTrans1D3" presStyleIdx="1" presStyleCnt="3"/>
      <dgm:spPr/>
      <dgm:t>
        <a:bodyPr/>
        <a:lstStyle/>
        <a:p>
          <a:endParaRPr lang="es-MX"/>
        </a:p>
      </dgm:t>
    </dgm:pt>
    <dgm:pt modelId="{462CB365-992E-4307-AFB8-7D9BD2EA4937}" type="pres">
      <dgm:prSet presAssocID="{C20351BB-9FF8-4CD6-9F4E-DA3AC9B4EDF8}" presName="root2" presStyleCnt="0"/>
      <dgm:spPr/>
    </dgm:pt>
    <dgm:pt modelId="{4DA54B80-EE20-4A8A-A1C7-747F845F49D6}" type="pres">
      <dgm:prSet presAssocID="{C20351BB-9FF8-4CD6-9F4E-DA3AC9B4EDF8}" presName="LevelTwoTextNode" presStyleLbl="node3" presStyleIdx="1" presStyleCnt="3" custScaleX="76874" custScaleY="145212" custLinFactNeighborX="-1298" custLinFactNeighborY="-6114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635599D-068C-4415-B0B0-649B31FD68EC}" type="pres">
      <dgm:prSet presAssocID="{C20351BB-9FF8-4CD6-9F4E-DA3AC9B4EDF8}" presName="level3hierChild" presStyleCnt="0"/>
      <dgm:spPr/>
    </dgm:pt>
    <dgm:pt modelId="{A5C75AE9-47E7-4975-8944-A092BCAD9568}" type="pres">
      <dgm:prSet presAssocID="{E62DD0C2-0E1E-496C-BFFD-6C4961420D73}" presName="conn2-1" presStyleLbl="parChTrans1D2" presStyleIdx="2" presStyleCnt="3"/>
      <dgm:spPr/>
      <dgm:t>
        <a:bodyPr/>
        <a:lstStyle/>
        <a:p>
          <a:endParaRPr lang="es-MX"/>
        </a:p>
      </dgm:t>
    </dgm:pt>
    <dgm:pt modelId="{0DC249F7-F319-4520-BBE4-81A8F5932C6A}" type="pres">
      <dgm:prSet presAssocID="{E62DD0C2-0E1E-496C-BFFD-6C4961420D73}" presName="connTx" presStyleLbl="parChTrans1D2" presStyleIdx="2" presStyleCnt="3"/>
      <dgm:spPr/>
      <dgm:t>
        <a:bodyPr/>
        <a:lstStyle/>
        <a:p>
          <a:endParaRPr lang="es-MX"/>
        </a:p>
      </dgm:t>
    </dgm:pt>
    <dgm:pt modelId="{C56C16D7-E7F2-448B-8951-97B215D4B5A9}" type="pres">
      <dgm:prSet presAssocID="{E5F764E1-6A7B-4449-B11F-0765012D34BF}" presName="root2" presStyleCnt="0"/>
      <dgm:spPr/>
    </dgm:pt>
    <dgm:pt modelId="{57C9E234-FBC1-47B8-BB92-9476C994BBAC}" type="pres">
      <dgm:prSet presAssocID="{E5F764E1-6A7B-4449-B11F-0765012D34BF}" presName="LevelTwoTextNode" presStyleLbl="node2" presStyleIdx="2" presStyleCnt="3" custScaleX="4160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E82CA6E-3EC5-4C0D-B8C7-28B118AE7B5A}" type="pres">
      <dgm:prSet presAssocID="{E5F764E1-6A7B-4449-B11F-0765012D34BF}" presName="level3hierChild" presStyleCnt="0"/>
      <dgm:spPr/>
    </dgm:pt>
    <dgm:pt modelId="{9DF3FBB6-9344-476D-9F4F-BF6143EF775D}" type="pres">
      <dgm:prSet presAssocID="{A9C8EBBC-9A0E-4035-83A4-F818932E9B19}" presName="conn2-1" presStyleLbl="parChTrans1D3" presStyleIdx="2" presStyleCnt="3"/>
      <dgm:spPr/>
      <dgm:t>
        <a:bodyPr/>
        <a:lstStyle/>
        <a:p>
          <a:endParaRPr lang="es-MX"/>
        </a:p>
      </dgm:t>
    </dgm:pt>
    <dgm:pt modelId="{0B9DF3CE-6BE6-4F58-A78E-4F4563730FD4}" type="pres">
      <dgm:prSet presAssocID="{A9C8EBBC-9A0E-4035-83A4-F818932E9B19}" presName="connTx" presStyleLbl="parChTrans1D3" presStyleIdx="2" presStyleCnt="3"/>
      <dgm:spPr/>
      <dgm:t>
        <a:bodyPr/>
        <a:lstStyle/>
        <a:p>
          <a:endParaRPr lang="es-MX"/>
        </a:p>
      </dgm:t>
    </dgm:pt>
    <dgm:pt modelId="{12D1781A-4BF8-4DAB-B2F2-954C9C47C171}" type="pres">
      <dgm:prSet presAssocID="{D0FCC68D-E77A-4AC6-A9E9-DB09524480D3}" presName="root2" presStyleCnt="0"/>
      <dgm:spPr/>
    </dgm:pt>
    <dgm:pt modelId="{C1794921-7A3F-4D5A-B028-CE823FBB03CA}" type="pres">
      <dgm:prSet presAssocID="{D0FCC68D-E77A-4AC6-A9E9-DB09524480D3}" presName="LevelTwoTextNode" presStyleLbl="node3" presStyleIdx="2" presStyleCnt="3" custLinFactNeighborX="3106" custLinFactNeighborY="-162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A13F8ED-66E0-4FFC-82C1-A8789F6788A6}" type="pres">
      <dgm:prSet presAssocID="{D0FCC68D-E77A-4AC6-A9E9-DB09524480D3}" presName="level3hierChild" presStyleCnt="0"/>
      <dgm:spPr/>
    </dgm:pt>
  </dgm:ptLst>
  <dgm:cxnLst>
    <dgm:cxn modelId="{237D1C56-139B-4FCC-9A24-86C25C41CC24}" type="presOf" srcId="{08E8341F-838B-46A2-8458-B60D4DA1209E}" destId="{9F1526D2-392A-4C04-B877-C74F0B461923}" srcOrd="0" destOrd="0" presId="urn:microsoft.com/office/officeart/2008/layout/HorizontalMultiLevelHierarchy"/>
    <dgm:cxn modelId="{1C027014-2BB7-4B62-BECA-80A2245E19AE}" srcId="{FC3F5051-122B-4F6B-B72A-C077E4C9E52E}" destId="{92EE429B-ACB1-4CB4-A66E-4EC82EF0B575}" srcOrd="1" destOrd="0" parTransId="{99DBC84C-18AA-44F9-8FD3-562FC45AB8FA}" sibTransId="{C3D4CD24-3B1A-48F9-89CF-010A2E1831D9}"/>
    <dgm:cxn modelId="{E6605576-A23C-40CB-B6AB-4DFEB3AE5F8F}" type="presOf" srcId="{99DBC84C-18AA-44F9-8FD3-562FC45AB8FA}" destId="{2485BE0E-327E-452E-96DD-1D2692CFC8FE}" srcOrd="1" destOrd="0" presId="urn:microsoft.com/office/officeart/2008/layout/HorizontalMultiLevelHierarchy"/>
    <dgm:cxn modelId="{128E31C3-79BD-47E1-A30F-2B589A27A1FB}" type="presOf" srcId="{E5F764E1-6A7B-4449-B11F-0765012D34BF}" destId="{57C9E234-FBC1-47B8-BB92-9476C994BBAC}" srcOrd="0" destOrd="0" presId="urn:microsoft.com/office/officeart/2008/layout/HorizontalMultiLevelHierarchy"/>
    <dgm:cxn modelId="{299D4A9B-CAB2-4FCF-9129-1D150CEC86CA}" type="presOf" srcId="{92EE429B-ACB1-4CB4-A66E-4EC82EF0B575}" destId="{F64DBFAA-7D80-4E9E-9F3A-2C04946E747C}" srcOrd="0" destOrd="0" presId="urn:microsoft.com/office/officeart/2008/layout/HorizontalMultiLevelHierarchy"/>
    <dgm:cxn modelId="{1A2E4058-81B1-4200-BA69-0B4D6F0B6540}" type="presOf" srcId="{99DBC84C-18AA-44F9-8FD3-562FC45AB8FA}" destId="{4B3E4F67-BAFD-49A2-B132-A32EF1E4B6C7}" srcOrd="0" destOrd="0" presId="urn:microsoft.com/office/officeart/2008/layout/HorizontalMultiLevelHierarchy"/>
    <dgm:cxn modelId="{B245A2C4-97D4-407D-BC28-F019D3F212AF}" srcId="{E5F764E1-6A7B-4449-B11F-0765012D34BF}" destId="{D0FCC68D-E77A-4AC6-A9E9-DB09524480D3}" srcOrd="0" destOrd="0" parTransId="{A9C8EBBC-9A0E-4035-83A4-F818932E9B19}" sibTransId="{90DA5369-7BC9-4741-A3EC-548BC724910E}"/>
    <dgm:cxn modelId="{187B740A-57C2-4DEA-A6CE-9017E8B7A03F}" srcId="{FC3F5051-122B-4F6B-B72A-C077E4C9E52E}" destId="{D12AF17F-5130-433B-81F7-64DD530444DE}" srcOrd="0" destOrd="0" parTransId="{901775D5-3686-45B1-BEEE-DEA9651AD970}" sibTransId="{7E42D067-80F3-49A3-BE2F-CEFA0F13D500}"/>
    <dgm:cxn modelId="{8B354F2A-F1B0-41AE-837F-068C7F30DD14}" type="presOf" srcId="{A9C8EBBC-9A0E-4035-83A4-F818932E9B19}" destId="{0B9DF3CE-6BE6-4F58-A78E-4F4563730FD4}" srcOrd="1" destOrd="0" presId="urn:microsoft.com/office/officeart/2008/layout/HorizontalMultiLevelHierarchy"/>
    <dgm:cxn modelId="{BE5DDA06-E233-4D0F-B63A-1D9A7416571B}" type="presOf" srcId="{C20351BB-9FF8-4CD6-9F4E-DA3AC9B4EDF8}" destId="{4DA54B80-EE20-4A8A-A1C7-747F845F49D6}" srcOrd="0" destOrd="0" presId="urn:microsoft.com/office/officeart/2008/layout/HorizontalMultiLevelHierarchy"/>
    <dgm:cxn modelId="{8C467316-8D03-4FC8-9A9E-1EB25D058D7A}" type="presOf" srcId="{B016F7A1-9516-4641-BF52-1ABA59068D7A}" destId="{41AD1518-1A07-48A1-837D-E9EC3D0187D7}" srcOrd="0" destOrd="0" presId="urn:microsoft.com/office/officeart/2008/layout/HorizontalMultiLevelHierarchy"/>
    <dgm:cxn modelId="{1BC7E59B-AF21-4952-B9BC-84C0DA63EC85}" type="presOf" srcId="{D0FCC68D-E77A-4AC6-A9E9-DB09524480D3}" destId="{C1794921-7A3F-4D5A-B028-CE823FBB03CA}" srcOrd="0" destOrd="0" presId="urn:microsoft.com/office/officeart/2008/layout/HorizontalMultiLevelHierarchy"/>
    <dgm:cxn modelId="{58254788-1AFF-4362-837B-8557AA7B557D}" type="presOf" srcId="{241B19DC-D65C-43D2-9302-905075EF60F7}" destId="{4C0EC941-3EE6-4438-B433-A6C61BF5C50D}" srcOrd="0" destOrd="0" presId="urn:microsoft.com/office/officeart/2008/layout/HorizontalMultiLevelHierarchy"/>
    <dgm:cxn modelId="{F4FFFFCA-2794-4E52-8AD5-E97549D1D01C}" srcId="{FC3F5051-122B-4F6B-B72A-C077E4C9E52E}" destId="{E5F764E1-6A7B-4449-B11F-0765012D34BF}" srcOrd="2" destOrd="0" parTransId="{E62DD0C2-0E1E-496C-BFFD-6C4961420D73}" sibTransId="{822B0221-47D0-4AE9-9313-482C8A5A382F}"/>
    <dgm:cxn modelId="{771925C0-404B-4956-8E7F-7F36DED1C7F6}" type="presOf" srcId="{FC3F5051-122B-4F6B-B72A-C077E4C9E52E}" destId="{676530E4-5C5D-4018-B6FA-D438F9187AB2}" srcOrd="0" destOrd="0" presId="urn:microsoft.com/office/officeart/2008/layout/HorizontalMultiLevelHierarchy"/>
    <dgm:cxn modelId="{EEC7892F-7F7D-4149-9BA8-6D106346EE11}" type="presOf" srcId="{D12AF17F-5130-433B-81F7-64DD530444DE}" destId="{95609C5B-40A4-4315-AD58-F66778E9A79E}" srcOrd="0" destOrd="0" presId="urn:microsoft.com/office/officeart/2008/layout/HorizontalMultiLevelHierarchy"/>
    <dgm:cxn modelId="{9CBDDC84-0FB4-4E71-BA3E-68A48F06DBF0}" srcId="{D12AF17F-5130-433B-81F7-64DD530444DE}" destId="{B016F7A1-9516-4641-BF52-1ABA59068D7A}" srcOrd="0" destOrd="0" parTransId="{8D3125E4-D531-4275-94EE-724BB82BA7FF}" sibTransId="{7B57306E-16A5-4C2D-AD4B-CFC926C1F710}"/>
    <dgm:cxn modelId="{9919407A-64C1-40F2-B85C-2B83D43B4298}" type="presOf" srcId="{901775D5-3686-45B1-BEEE-DEA9651AD970}" destId="{0A30C66D-73DD-4344-A2C3-B81423059339}" srcOrd="1" destOrd="0" presId="urn:microsoft.com/office/officeart/2008/layout/HorizontalMultiLevelHierarchy"/>
    <dgm:cxn modelId="{76D543BB-BA5B-4050-9987-B504B34BD058}" type="presOf" srcId="{A9C8EBBC-9A0E-4035-83A4-F818932E9B19}" destId="{9DF3FBB6-9344-476D-9F4F-BF6143EF775D}" srcOrd="0" destOrd="0" presId="urn:microsoft.com/office/officeart/2008/layout/HorizontalMultiLevelHierarchy"/>
    <dgm:cxn modelId="{2C966BFA-2C2F-4247-B13D-92E417D5F693}" srcId="{92EE429B-ACB1-4CB4-A66E-4EC82EF0B575}" destId="{C20351BB-9FF8-4CD6-9F4E-DA3AC9B4EDF8}" srcOrd="0" destOrd="0" parTransId="{241B19DC-D65C-43D2-9302-905075EF60F7}" sibTransId="{6E1CDCEF-ED5F-42C2-83E3-48F286327BAC}"/>
    <dgm:cxn modelId="{58B2BF70-99C6-48BC-A298-A72326A6B613}" type="presOf" srcId="{241B19DC-D65C-43D2-9302-905075EF60F7}" destId="{89405918-CA9A-4551-9AC3-B18333A3AA88}" srcOrd="1" destOrd="0" presId="urn:microsoft.com/office/officeart/2008/layout/HorizontalMultiLevelHierarchy"/>
    <dgm:cxn modelId="{AE115750-D1FD-4DA1-AD90-44332A1B0441}" type="presOf" srcId="{8D3125E4-D531-4275-94EE-724BB82BA7FF}" destId="{5D7D33F3-EF4A-4E10-A7D9-5FF7B08F635C}" srcOrd="0" destOrd="0" presId="urn:microsoft.com/office/officeart/2008/layout/HorizontalMultiLevelHierarchy"/>
    <dgm:cxn modelId="{3B7B1CA6-2A95-4DF4-B790-C657226D7164}" type="presOf" srcId="{E62DD0C2-0E1E-496C-BFFD-6C4961420D73}" destId="{A5C75AE9-47E7-4975-8944-A092BCAD9568}" srcOrd="0" destOrd="0" presId="urn:microsoft.com/office/officeart/2008/layout/HorizontalMultiLevelHierarchy"/>
    <dgm:cxn modelId="{B7AEAE68-2EC3-4EE4-92DD-F2E629B01A76}" type="presOf" srcId="{E62DD0C2-0E1E-496C-BFFD-6C4961420D73}" destId="{0DC249F7-F319-4520-BBE4-81A8F5932C6A}" srcOrd="1" destOrd="0" presId="urn:microsoft.com/office/officeart/2008/layout/HorizontalMultiLevelHierarchy"/>
    <dgm:cxn modelId="{C3A42DA1-C6AC-43F7-8A9C-116DF57816B6}" srcId="{08E8341F-838B-46A2-8458-B60D4DA1209E}" destId="{FC3F5051-122B-4F6B-B72A-C077E4C9E52E}" srcOrd="0" destOrd="0" parTransId="{942D30B5-BA0F-4EDA-9B2C-00FE9F4FDA72}" sibTransId="{92995455-755B-4BE5-B5B5-5474505DAC06}"/>
    <dgm:cxn modelId="{E9C3C1F3-167B-4196-A5CD-B1AD2442411E}" type="presOf" srcId="{901775D5-3686-45B1-BEEE-DEA9651AD970}" destId="{6C4F39EF-88B3-4334-ABC7-C056C43089CC}" srcOrd="0" destOrd="0" presId="urn:microsoft.com/office/officeart/2008/layout/HorizontalMultiLevelHierarchy"/>
    <dgm:cxn modelId="{255C3E57-AED3-4793-AD7F-B55053032C26}" type="presOf" srcId="{8D3125E4-D531-4275-94EE-724BB82BA7FF}" destId="{5EB937B7-75B3-43A6-B61B-8C5D6FA4784F}" srcOrd="1" destOrd="0" presId="urn:microsoft.com/office/officeart/2008/layout/HorizontalMultiLevelHierarchy"/>
    <dgm:cxn modelId="{B3FAA384-7F79-48F5-92CC-CAB96A3693BF}" type="presParOf" srcId="{9F1526D2-392A-4C04-B877-C74F0B461923}" destId="{4F2139B5-8B39-4B33-9CA7-6E999D27C32F}" srcOrd="0" destOrd="0" presId="urn:microsoft.com/office/officeart/2008/layout/HorizontalMultiLevelHierarchy"/>
    <dgm:cxn modelId="{4B64F673-4DF7-4088-BC13-15C800890BFE}" type="presParOf" srcId="{4F2139B5-8B39-4B33-9CA7-6E999D27C32F}" destId="{676530E4-5C5D-4018-B6FA-D438F9187AB2}" srcOrd="0" destOrd="0" presId="urn:microsoft.com/office/officeart/2008/layout/HorizontalMultiLevelHierarchy"/>
    <dgm:cxn modelId="{F9CAE8A2-81B8-481D-981F-B84E8BF5A177}" type="presParOf" srcId="{4F2139B5-8B39-4B33-9CA7-6E999D27C32F}" destId="{927FBD07-0ABB-4F09-83FE-602B82076717}" srcOrd="1" destOrd="0" presId="urn:microsoft.com/office/officeart/2008/layout/HorizontalMultiLevelHierarchy"/>
    <dgm:cxn modelId="{4081791C-0D82-4C55-A7C7-81626D26846C}" type="presParOf" srcId="{927FBD07-0ABB-4F09-83FE-602B82076717}" destId="{6C4F39EF-88B3-4334-ABC7-C056C43089CC}" srcOrd="0" destOrd="0" presId="urn:microsoft.com/office/officeart/2008/layout/HorizontalMultiLevelHierarchy"/>
    <dgm:cxn modelId="{37C23B3E-215F-4F58-A23D-6D463A4DA903}" type="presParOf" srcId="{6C4F39EF-88B3-4334-ABC7-C056C43089CC}" destId="{0A30C66D-73DD-4344-A2C3-B81423059339}" srcOrd="0" destOrd="0" presId="urn:microsoft.com/office/officeart/2008/layout/HorizontalMultiLevelHierarchy"/>
    <dgm:cxn modelId="{845FB68B-894E-4618-8AB8-D406E005E87D}" type="presParOf" srcId="{927FBD07-0ABB-4F09-83FE-602B82076717}" destId="{3EC37290-E485-4EA1-8165-EDA1991AAB83}" srcOrd="1" destOrd="0" presId="urn:microsoft.com/office/officeart/2008/layout/HorizontalMultiLevelHierarchy"/>
    <dgm:cxn modelId="{05E19B07-4DC4-45B2-B54B-95E1E6A61DC7}" type="presParOf" srcId="{3EC37290-E485-4EA1-8165-EDA1991AAB83}" destId="{95609C5B-40A4-4315-AD58-F66778E9A79E}" srcOrd="0" destOrd="0" presId="urn:microsoft.com/office/officeart/2008/layout/HorizontalMultiLevelHierarchy"/>
    <dgm:cxn modelId="{11D9121E-9A19-40EE-863F-96439860B4DF}" type="presParOf" srcId="{3EC37290-E485-4EA1-8165-EDA1991AAB83}" destId="{CE145D7B-14C4-4F68-A2A1-7FFF3170270C}" srcOrd="1" destOrd="0" presId="urn:microsoft.com/office/officeart/2008/layout/HorizontalMultiLevelHierarchy"/>
    <dgm:cxn modelId="{75705022-549E-4E6D-8FBE-38CB98BB6279}" type="presParOf" srcId="{CE145D7B-14C4-4F68-A2A1-7FFF3170270C}" destId="{5D7D33F3-EF4A-4E10-A7D9-5FF7B08F635C}" srcOrd="0" destOrd="0" presId="urn:microsoft.com/office/officeart/2008/layout/HorizontalMultiLevelHierarchy"/>
    <dgm:cxn modelId="{79058EAA-A505-40BF-88CD-B30FDBA3B5C1}" type="presParOf" srcId="{5D7D33F3-EF4A-4E10-A7D9-5FF7B08F635C}" destId="{5EB937B7-75B3-43A6-B61B-8C5D6FA4784F}" srcOrd="0" destOrd="0" presId="urn:microsoft.com/office/officeart/2008/layout/HorizontalMultiLevelHierarchy"/>
    <dgm:cxn modelId="{AE7B32E5-818C-45F8-A005-017D54E8C4E6}" type="presParOf" srcId="{CE145D7B-14C4-4F68-A2A1-7FFF3170270C}" destId="{86E2D3DA-33AF-4653-9181-0A806E3E4EE6}" srcOrd="1" destOrd="0" presId="urn:microsoft.com/office/officeart/2008/layout/HorizontalMultiLevelHierarchy"/>
    <dgm:cxn modelId="{BB809B64-6469-45ED-A51E-1182729137D0}" type="presParOf" srcId="{86E2D3DA-33AF-4653-9181-0A806E3E4EE6}" destId="{41AD1518-1A07-48A1-837D-E9EC3D0187D7}" srcOrd="0" destOrd="0" presId="urn:microsoft.com/office/officeart/2008/layout/HorizontalMultiLevelHierarchy"/>
    <dgm:cxn modelId="{418CAF89-9FF4-42CA-98AE-8EC1AAFD4703}" type="presParOf" srcId="{86E2D3DA-33AF-4653-9181-0A806E3E4EE6}" destId="{2E622025-2FAB-40CD-9576-555059605CFD}" srcOrd="1" destOrd="0" presId="urn:microsoft.com/office/officeart/2008/layout/HorizontalMultiLevelHierarchy"/>
    <dgm:cxn modelId="{2FF9BFAA-106E-4EC5-8926-058D959D0F80}" type="presParOf" srcId="{927FBD07-0ABB-4F09-83FE-602B82076717}" destId="{4B3E4F67-BAFD-49A2-B132-A32EF1E4B6C7}" srcOrd="2" destOrd="0" presId="urn:microsoft.com/office/officeart/2008/layout/HorizontalMultiLevelHierarchy"/>
    <dgm:cxn modelId="{B7009079-CC41-4F47-A0B5-06C007AB2A82}" type="presParOf" srcId="{4B3E4F67-BAFD-49A2-B132-A32EF1E4B6C7}" destId="{2485BE0E-327E-452E-96DD-1D2692CFC8FE}" srcOrd="0" destOrd="0" presId="urn:microsoft.com/office/officeart/2008/layout/HorizontalMultiLevelHierarchy"/>
    <dgm:cxn modelId="{7AB02C5A-3840-4A7B-B5DE-C6C5FDB6CD21}" type="presParOf" srcId="{927FBD07-0ABB-4F09-83FE-602B82076717}" destId="{3C36BA61-3AE4-47CE-B653-E89A4BDD0B89}" srcOrd="3" destOrd="0" presId="urn:microsoft.com/office/officeart/2008/layout/HorizontalMultiLevelHierarchy"/>
    <dgm:cxn modelId="{D969D5E9-906E-48C7-9C76-6146603C4945}" type="presParOf" srcId="{3C36BA61-3AE4-47CE-B653-E89A4BDD0B89}" destId="{F64DBFAA-7D80-4E9E-9F3A-2C04946E747C}" srcOrd="0" destOrd="0" presId="urn:microsoft.com/office/officeart/2008/layout/HorizontalMultiLevelHierarchy"/>
    <dgm:cxn modelId="{D5733CDC-640F-4D0E-99CE-A690F0310F77}" type="presParOf" srcId="{3C36BA61-3AE4-47CE-B653-E89A4BDD0B89}" destId="{279BB3D6-51BB-4B98-A721-F78789985B82}" srcOrd="1" destOrd="0" presId="urn:microsoft.com/office/officeart/2008/layout/HorizontalMultiLevelHierarchy"/>
    <dgm:cxn modelId="{2B5334C1-0F04-42BA-A0AE-46815A075BAD}" type="presParOf" srcId="{279BB3D6-51BB-4B98-A721-F78789985B82}" destId="{4C0EC941-3EE6-4438-B433-A6C61BF5C50D}" srcOrd="0" destOrd="0" presId="urn:microsoft.com/office/officeart/2008/layout/HorizontalMultiLevelHierarchy"/>
    <dgm:cxn modelId="{1ED06819-6577-433F-9BE0-B44115BAD1EA}" type="presParOf" srcId="{4C0EC941-3EE6-4438-B433-A6C61BF5C50D}" destId="{89405918-CA9A-4551-9AC3-B18333A3AA88}" srcOrd="0" destOrd="0" presId="urn:microsoft.com/office/officeart/2008/layout/HorizontalMultiLevelHierarchy"/>
    <dgm:cxn modelId="{4D7E3F46-7850-4987-8AC2-82B065CA8165}" type="presParOf" srcId="{279BB3D6-51BB-4B98-A721-F78789985B82}" destId="{462CB365-992E-4307-AFB8-7D9BD2EA4937}" srcOrd="1" destOrd="0" presId="urn:microsoft.com/office/officeart/2008/layout/HorizontalMultiLevelHierarchy"/>
    <dgm:cxn modelId="{CE78ECEF-B6CB-4343-BF40-EE024231BDAD}" type="presParOf" srcId="{462CB365-992E-4307-AFB8-7D9BD2EA4937}" destId="{4DA54B80-EE20-4A8A-A1C7-747F845F49D6}" srcOrd="0" destOrd="0" presId="urn:microsoft.com/office/officeart/2008/layout/HorizontalMultiLevelHierarchy"/>
    <dgm:cxn modelId="{A86401C7-3DDE-4154-87BC-B4FBAEE6A782}" type="presParOf" srcId="{462CB365-992E-4307-AFB8-7D9BD2EA4937}" destId="{7635599D-068C-4415-B0B0-649B31FD68EC}" srcOrd="1" destOrd="0" presId="urn:microsoft.com/office/officeart/2008/layout/HorizontalMultiLevelHierarchy"/>
    <dgm:cxn modelId="{F2DD8F5E-3E37-43BB-8112-1213380C81E3}" type="presParOf" srcId="{927FBD07-0ABB-4F09-83FE-602B82076717}" destId="{A5C75AE9-47E7-4975-8944-A092BCAD9568}" srcOrd="4" destOrd="0" presId="urn:microsoft.com/office/officeart/2008/layout/HorizontalMultiLevelHierarchy"/>
    <dgm:cxn modelId="{F377A4EB-3021-41A5-8AE3-873B1C86CCCA}" type="presParOf" srcId="{A5C75AE9-47E7-4975-8944-A092BCAD9568}" destId="{0DC249F7-F319-4520-BBE4-81A8F5932C6A}" srcOrd="0" destOrd="0" presId="urn:microsoft.com/office/officeart/2008/layout/HorizontalMultiLevelHierarchy"/>
    <dgm:cxn modelId="{1FF2DD1E-D216-4EF1-8AC6-1E2BB86DD49B}" type="presParOf" srcId="{927FBD07-0ABB-4F09-83FE-602B82076717}" destId="{C56C16D7-E7F2-448B-8951-97B215D4B5A9}" srcOrd="5" destOrd="0" presId="urn:microsoft.com/office/officeart/2008/layout/HorizontalMultiLevelHierarchy"/>
    <dgm:cxn modelId="{BD80AF0B-EC51-4F82-BC88-A953C0AA68EE}" type="presParOf" srcId="{C56C16D7-E7F2-448B-8951-97B215D4B5A9}" destId="{57C9E234-FBC1-47B8-BB92-9476C994BBAC}" srcOrd="0" destOrd="0" presId="urn:microsoft.com/office/officeart/2008/layout/HorizontalMultiLevelHierarchy"/>
    <dgm:cxn modelId="{C10FB9F8-05C8-43FE-9749-0048195047A0}" type="presParOf" srcId="{C56C16D7-E7F2-448B-8951-97B215D4B5A9}" destId="{3E82CA6E-3EC5-4C0D-B8C7-28B118AE7B5A}" srcOrd="1" destOrd="0" presId="urn:microsoft.com/office/officeart/2008/layout/HorizontalMultiLevelHierarchy"/>
    <dgm:cxn modelId="{14135E46-4BC1-4F6C-A887-E1E08540B47D}" type="presParOf" srcId="{3E82CA6E-3EC5-4C0D-B8C7-28B118AE7B5A}" destId="{9DF3FBB6-9344-476D-9F4F-BF6143EF775D}" srcOrd="0" destOrd="0" presId="urn:microsoft.com/office/officeart/2008/layout/HorizontalMultiLevelHierarchy"/>
    <dgm:cxn modelId="{28849D0B-3935-4F8C-9C07-61D63567BC8D}" type="presParOf" srcId="{9DF3FBB6-9344-476D-9F4F-BF6143EF775D}" destId="{0B9DF3CE-6BE6-4F58-A78E-4F4563730FD4}" srcOrd="0" destOrd="0" presId="urn:microsoft.com/office/officeart/2008/layout/HorizontalMultiLevelHierarchy"/>
    <dgm:cxn modelId="{D64F95F6-1A5B-47E7-B797-5B31990DEB98}" type="presParOf" srcId="{3E82CA6E-3EC5-4C0D-B8C7-28B118AE7B5A}" destId="{12D1781A-4BF8-4DAB-B2F2-954C9C47C171}" srcOrd="1" destOrd="0" presId="urn:microsoft.com/office/officeart/2008/layout/HorizontalMultiLevelHierarchy"/>
    <dgm:cxn modelId="{D85C27E2-588A-409B-B763-2B9A26C813C8}" type="presParOf" srcId="{12D1781A-4BF8-4DAB-B2F2-954C9C47C171}" destId="{C1794921-7A3F-4D5A-B028-CE823FBB03CA}" srcOrd="0" destOrd="0" presId="urn:microsoft.com/office/officeart/2008/layout/HorizontalMultiLevelHierarchy"/>
    <dgm:cxn modelId="{0C947BF1-A85F-49FF-A0C8-5873E21F8D1E}" type="presParOf" srcId="{12D1781A-4BF8-4DAB-B2F2-954C9C47C171}" destId="{0A13F8ED-66E0-4FFC-82C1-A8789F6788A6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8E8341F-838B-46A2-8458-B60D4DA1209E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es-MX"/>
        </a:p>
      </dgm:t>
    </dgm:pt>
    <dgm:pt modelId="{FC3F5051-122B-4F6B-B72A-C077E4C9E52E}">
      <dgm:prSet phldrT="[Texto]"/>
      <dgm:spPr/>
      <dgm:t>
        <a:bodyPr/>
        <a:lstStyle/>
        <a:p>
          <a:r>
            <a:rPr lang="es-MX" dirty="0" smtClean="0"/>
            <a:t>Régimen</a:t>
          </a:r>
          <a:endParaRPr lang="es-MX" dirty="0"/>
        </a:p>
      </dgm:t>
    </dgm:pt>
    <dgm:pt modelId="{942D30B5-BA0F-4EDA-9B2C-00FE9F4FDA72}" type="parTrans" cxnId="{C3A42DA1-C6AC-43F7-8A9C-116DF57816B6}">
      <dgm:prSet/>
      <dgm:spPr/>
      <dgm:t>
        <a:bodyPr/>
        <a:lstStyle/>
        <a:p>
          <a:endParaRPr lang="es-MX"/>
        </a:p>
      </dgm:t>
    </dgm:pt>
    <dgm:pt modelId="{92995455-755B-4BE5-B5B5-5474505DAC06}" type="sibTrans" cxnId="{C3A42DA1-C6AC-43F7-8A9C-116DF57816B6}">
      <dgm:prSet/>
      <dgm:spPr/>
      <dgm:t>
        <a:bodyPr/>
        <a:lstStyle/>
        <a:p>
          <a:endParaRPr lang="es-MX"/>
        </a:p>
      </dgm:t>
    </dgm:pt>
    <dgm:pt modelId="{B016F7A1-9516-4641-BF52-1ABA59068D7A}">
      <dgm:prSet/>
      <dgm:spPr/>
      <dgm:t>
        <a:bodyPr/>
        <a:lstStyle/>
        <a:p>
          <a:r>
            <a:rPr lang="es-MX" dirty="0" smtClean="0"/>
            <a:t>Jurídicas</a:t>
          </a:r>
        </a:p>
      </dgm:t>
    </dgm:pt>
    <dgm:pt modelId="{8D3125E4-D531-4275-94EE-724BB82BA7FF}" type="parTrans" cxnId="{9CBDDC84-0FB4-4E71-BA3E-68A48F06DBF0}">
      <dgm:prSet/>
      <dgm:spPr/>
      <dgm:t>
        <a:bodyPr/>
        <a:lstStyle/>
        <a:p>
          <a:endParaRPr lang="es-MX"/>
        </a:p>
      </dgm:t>
    </dgm:pt>
    <dgm:pt modelId="{7B57306E-16A5-4C2D-AD4B-CFC926C1F710}" type="sibTrans" cxnId="{9CBDDC84-0FB4-4E71-BA3E-68A48F06DBF0}">
      <dgm:prSet/>
      <dgm:spPr/>
      <dgm:t>
        <a:bodyPr/>
        <a:lstStyle/>
        <a:p>
          <a:endParaRPr lang="es-MX"/>
        </a:p>
      </dgm:t>
    </dgm:pt>
    <dgm:pt modelId="{1A8AD2BC-35A4-4464-8BD0-A1ACAC61BDC9}">
      <dgm:prSet/>
      <dgm:spPr/>
      <dgm:t>
        <a:bodyPr/>
        <a:lstStyle/>
        <a:p>
          <a:r>
            <a:rPr lang="es-MX" dirty="0" smtClean="0"/>
            <a:t>Sociedad Anónima</a:t>
          </a:r>
        </a:p>
        <a:p>
          <a:r>
            <a:rPr lang="es-MX" dirty="0" smtClean="0"/>
            <a:t>Sociedad civil</a:t>
          </a:r>
        </a:p>
        <a:p>
          <a:r>
            <a:rPr lang="es-MX" dirty="0" smtClean="0"/>
            <a:t>Sociedad de responsabilidad limitada</a:t>
          </a:r>
        </a:p>
        <a:p>
          <a:r>
            <a:rPr lang="es-MX" dirty="0" smtClean="0"/>
            <a:t>Sociedad de capital variable</a:t>
          </a:r>
          <a:endParaRPr lang="es-MX" dirty="0"/>
        </a:p>
      </dgm:t>
    </dgm:pt>
    <dgm:pt modelId="{9F897670-5CB2-4252-9593-AD006AF1D1EB}" type="parTrans" cxnId="{14B2AF07-E524-4F8E-A130-E746777EA4C6}">
      <dgm:prSet/>
      <dgm:spPr/>
      <dgm:t>
        <a:bodyPr/>
        <a:lstStyle/>
        <a:p>
          <a:endParaRPr lang="es-MX"/>
        </a:p>
      </dgm:t>
    </dgm:pt>
    <dgm:pt modelId="{CF321F9E-E782-4F5B-9730-8DAD00DA6614}" type="sibTrans" cxnId="{14B2AF07-E524-4F8E-A130-E746777EA4C6}">
      <dgm:prSet/>
      <dgm:spPr/>
      <dgm:t>
        <a:bodyPr/>
        <a:lstStyle/>
        <a:p>
          <a:endParaRPr lang="es-MX"/>
        </a:p>
      </dgm:t>
    </dgm:pt>
    <dgm:pt modelId="{9F1526D2-392A-4C04-B877-C74F0B461923}" type="pres">
      <dgm:prSet presAssocID="{08E8341F-838B-46A2-8458-B60D4DA1209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4F2139B5-8B39-4B33-9CA7-6E999D27C32F}" type="pres">
      <dgm:prSet presAssocID="{FC3F5051-122B-4F6B-B72A-C077E4C9E52E}" presName="root1" presStyleCnt="0"/>
      <dgm:spPr/>
    </dgm:pt>
    <dgm:pt modelId="{676530E4-5C5D-4018-B6FA-D438F9187AB2}" type="pres">
      <dgm:prSet presAssocID="{FC3F5051-122B-4F6B-B72A-C077E4C9E52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27FBD07-0ABB-4F09-83FE-602B82076717}" type="pres">
      <dgm:prSet presAssocID="{FC3F5051-122B-4F6B-B72A-C077E4C9E52E}" presName="level2hierChild" presStyleCnt="0"/>
      <dgm:spPr/>
    </dgm:pt>
    <dgm:pt modelId="{5D7D33F3-EF4A-4E10-A7D9-5FF7B08F635C}" type="pres">
      <dgm:prSet presAssocID="{8D3125E4-D531-4275-94EE-724BB82BA7FF}" presName="conn2-1" presStyleLbl="parChTrans1D2" presStyleIdx="0" presStyleCnt="1"/>
      <dgm:spPr/>
      <dgm:t>
        <a:bodyPr/>
        <a:lstStyle/>
        <a:p>
          <a:endParaRPr lang="es-MX"/>
        </a:p>
      </dgm:t>
    </dgm:pt>
    <dgm:pt modelId="{5EB937B7-75B3-43A6-B61B-8C5D6FA4784F}" type="pres">
      <dgm:prSet presAssocID="{8D3125E4-D531-4275-94EE-724BB82BA7FF}" presName="connTx" presStyleLbl="parChTrans1D2" presStyleIdx="0" presStyleCnt="1"/>
      <dgm:spPr/>
      <dgm:t>
        <a:bodyPr/>
        <a:lstStyle/>
        <a:p>
          <a:endParaRPr lang="es-MX"/>
        </a:p>
      </dgm:t>
    </dgm:pt>
    <dgm:pt modelId="{86E2D3DA-33AF-4653-9181-0A806E3E4EE6}" type="pres">
      <dgm:prSet presAssocID="{B016F7A1-9516-4641-BF52-1ABA59068D7A}" presName="root2" presStyleCnt="0"/>
      <dgm:spPr/>
    </dgm:pt>
    <dgm:pt modelId="{41AD1518-1A07-48A1-837D-E9EC3D0187D7}" type="pres">
      <dgm:prSet presAssocID="{B016F7A1-9516-4641-BF52-1ABA59068D7A}" presName="LevelTwoTextNode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E622025-2FAB-40CD-9576-555059605CFD}" type="pres">
      <dgm:prSet presAssocID="{B016F7A1-9516-4641-BF52-1ABA59068D7A}" presName="level3hierChild" presStyleCnt="0"/>
      <dgm:spPr/>
    </dgm:pt>
    <dgm:pt modelId="{87426959-147B-4A56-AB35-6D95333CA4B9}" type="pres">
      <dgm:prSet presAssocID="{9F897670-5CB2-4252-9593-AD006AF1D1EB}" presName="conn2-1" presStyleLbl="parChTrans1D3" presStyleIdx="0" presStyleCnt="1"/>
      <dgm:spPr/>
      <dgm:t>
        <a:bodyPr/>
        <a:lstStyle/>
        <a:p>
          <a:endParaRPr lang="es-MX"/>
        </a:p>
      </dgm:t>
    </dgm:pt>
    <dgm:pt modelId="{2D22E86A-CB5A-4D2F-804F-A172F184A45C}" type="pres">
      <dgm:prSet presAssocID="{9F897670-5CB2-4252-9593-AD006AF1D1EB}" presName="connTx" presStyleLbl="parChTrans1D3" presStyleIdx="0" presStyleCnt="1"/>
      <dgm:spPr/>
      <dgm:t>
        <a:bodyPr/>
        <a:lstStyle/>
        <a:p>
          <a:endParaRPr lang="es-MX"/>
        </a:p>
      </dgm:t>
    </dgm:pt>
    <dgm:pt modelId="{95DD3D6B-9410-40BE-86F5-E6E90DBBA1AE}" type="pres">
      <dgm:prSet presAssocID="{1A8AD2BC-35A4-4464-8BD0-A1ACAC61BDC9}" presName="root2" presStyleCnt="0"/>
      <dgm:spPr/>
    </dgm:pt>
    <dgm:pt modelId="{04BEB5FA-2CE7-4DFE-BC47-E260842DC22B}" type="pres">
      <dgm:prSet presAssocID="{1A8AD2BC-35A4-4464-8BD0-A1ACAC61BDC9}" presName="LevelTwoTextNode" presStyleLbl="node3" presStyleIdx="0" presStyleCnt="1" custScaleY="25952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EB99569-C5FF-40CD-9596-192C99C8B1BF}" type="pres">
      <dgm:prSet presAssocID="{1A8AD2BC-35A4-4464-8BD0-A1ACAC61BDC9}" presName="level3hierChild" presStyleCnt="0"/>
      <dgm:spPr/>
    </dgm:pt>
  </dgm:ptLst>
  <dgm:cxnLst>
    <dgm:cxn modelId="{A8F820A2-6E8A-4148-B36D-452F521F985E}" type="presOf" srcId="{FC3F5051-122B-4F6B-B72A-C077E4C9E52E}" destId="{676530E4-5C5D-4018-B6FA-D438F9187AB2}" srcOrd="0" destOrd="0" presId="urn:microsoft.com/office/officeart/2008/layout/HorizontalMultiLevelHierarchy"/>
    <dgm:cxn modelId="{EA055EC8-FEE7-454A-BF13-458D2A919220}" type="presOf" srcId="{08E8341F-838B-46A2-8458-B60D4DA1209E}" destId="{9F1526D2-392A-4C04-B877-C74F0B461923}" srcOrd="0" destOrd="0" presId="urn:microsoft.com/office/officeart/2008/layout/HorizontalMultiLevelHierarchy"/>
    <dgm:cxn modelId="{9CBDDC84-0FB4-4E71-BA3E-68A48F06DBF0}" srcId="{FC3F5051-122B-4F6B-B72A-C077E4C9E52E}" destId="{B016F7A1-9516-4641-BF52-1ABA59068D7A}" srcOrd="0" destOrd="0" parTransId="{8D3125E4-D531-4275-94EE-724BB82BA7FF}" sibTransId="{7B57306E-16A5-4C2D-AD4B-CFC926C1F710}"/>
    <dgm:cxn modelId="{2E450C37-BFF0-4DA6-A163-D1C8A0AEE16E}" type="presOf" srcId="{8D3125E4-D531-4275-94EE-724BB82BA7FF}" destId="{5EB937B7-75B3-43A6-B61B-8C5D6FA4784F}" srcOrd="1" destOrd="0" presId="urn:microsoft.com/office/officeart/2008/layout/HorizontalMultiLevelHierarchy"/>
    <dgm:cxn modelId="{C3A42DA1-C6AC-43F7-8A9C-116DF57816B6}" srcId="{08E8341F-838B-46A2-8458-B60D4DA1209E}" destId="{FC3F5051-122B-4F6B-B72A-C077E4C9E52E}" srcOrd="0" destOrd="0" parTransId="{942D30B5-BA0F-4EDA-9B2C-00FE9F4FDA72}" sibTransId="{92995455-755B-4BE5-B5B5-5474505DAC06}"/>
    <dgm:cxn modelId="{32A1C12A-5B3D-4EAE-827D-CF44371F9574}" type="presOf" srcId="{1A8AD2BC-35A4-4464-8BD0-A1ACAC61BDC9}" destId="{04BEB5FA-2CE7-4DFE-BC47-E260842DC22B}" srcOrd="0" destOrd="0" presId="urn:microsoft.com/office/officeart/2008/layout/HorizontalMultiLevelHierarchy"/>
    <dgm:cxn modelId="{E8C55D7F-54F5-42D9-B731-B9F24C7D11B2}" type="presOf" srcId="{9F897670-5CB2-4252-9593-AD006AF1D1EB}" destId="{87426959-147B-4A56-AB35-6D95333CA4B9}" srcOrd="0" destOrd="0" presId="urn:microsoft.com/office/officeart/2008/layout/HorizontalMultiLevelHierarchy"/>
    <dgm:cxn modelId="{14B2AF07-E524-4F8E-A130-E746777EA4C6}" srcId="{B016F7A1-9516-4641-BF52-1ABA59068D7A}" destId="{1A8AD2BC-35A4-4464-8BD0-A1ACAC61BDC9}" srcOrd="0" destOrd="0" parTransId="{9F897670-5CB2-4252-9593-AD006AF1D1EB}" sibTransId="{CF321F9E-E782-4F5B-9730-8DAD00DA6614}"/>
    <dgm:cxn modelId="{0449B8BC-35A8-4FED-AB4B-137429324AE1}" type="presOf" srcId="{B016F7A1-9516-4641-BF52-1ABA59068D7A}" destId="{41AD1518-1A07-48A1-837D-E9EC3D0187D7}" srcOrd="0" destOrd="0" presId="urn:microsoft.com/office/officeart/2008/layout/HorizontalMultiLevelHierarchy"/>
    <dgm:cxn modelId="{6E286CF3-D99C-4B11-BDB6-F74C1A671A4A}" type="presOf" srcId="{9F897670-5CB2-4252-9593-AD006AF1D1EB}" destId="{2D22E86A-CB5A-4D2F-804F-A172F184A45C}" srcOrd="1" destOrd="0" presId="urn:microsoft.com/office/officeart/2008/layout/HorizontalMultiLevelHierarchy"/>
    <dgm:cxn modelId="{0F1B7D2A-93A9-4583-AC35-92239FE308C7}" type="presOf" srcId="{8D3125E4-D531-4275-94EE-724BB82BA7FF}" destId="{5D7D33F3-EF4A-4E10-A7D9-5FF7B08F635C}" srcOrd="0" destOrd="0" presId="urn:microsoft.com/office/officeart/2008/layout/HorizontalMultiLevelHierarchy"/>
    <dgm:cxn modelId="{0261F2D5-4DB4-4EE1-9E7A-3AF02011505D}" type="presParOf" srcId="{9F1526D2-392A-4C04-B877-C74F0B461923}" destId="{4F2139B5-8B39-4B33-9CA7-6E999D27C32F}" srcOrd="0" destOrd="0" presId="urn:microsoft.com/office/officeart/2008/layout/HorizontalMultiLevelHierarchy"/>
    <dgm:cxn modelId="{69D10B2B-CF9A-4170-AA33-877D45A29107}" type="presParOf" srcId="{4F2139B5-8B39-4B33-9CA7-6E999D27C32F}" destId="{676530E4-5C5D-4018-B6FA-D438F9187AB2}" srcOrd="0" destOrd="0" presId="urn:microsoft.com/office/officeart/2008/layout/HorizontalMultiLevelHierarchy"/>
    <dgm:cxn modelId="{5E14518F-5ACE-4DCF-8976-7DCDA1A15834}" type="presParOf" srcId="{4F2139B5-8B39-4B33-9CA7-6E999D27C32F}" destId="{927FBD07-0ABB-4F09-83FE-602B82076717}" srcOrd="1" destOrd="0" presId="urn:microsoft.com/office/officeart/2008/layout/HorizontalMultiLevelHierarchy"/>
    <dgm:cxn modelId="{3480DB6D-F5CB-4AFD-8EB4-175AE9A30957}" type="presParOf" srcId="{927FBD07-0ABB-4F09-83FE-602B82076717}" destId="{5D7D33F3-EF4A-4E10-A7D9-5FF7B08F635C}" srcOrd="0" destOrd="0" presId="urn:microsoft.com/office/officeart/2008/layout/HorizontalMultiLevelHierarchy"/>
    <dgm:cxn modelId="{2543A418-B5AA-44AE-9A59-5F70FBC3D07A}" type="presParOf" srcId="{5D7D33F3-EF4A-4E10-A7D9-5FF7B08F635C}" destId="{5EB937B7-75B3-43A6-B61B-8C5D6FA4784F}" srcOrd="0" destOrd="0" presId="urn:microsoft.com/office/officeart/2008/layout/HorizontalMultiLevelHierarchy"/>
    <dgm:cxn modelId="{657F3E03-C240-42D1-8AE4-EBC593EAFB8E}" type="presParOf" srcId="{927FBD07-0ABB-4F09-83FE-602B82076717}" destId="{86E2D3DA-33AF-4653-9181-0A806E3E4EE6}" srcOrd="1" destOrd="0" presId="urn:microsoft.com/office/officeart/2008/layout/HorizontalMultiLevelHierarchy"/>
    <dgm:cxn modelId="{821C5546-9076-4127-AE66-D61BA86C6937}" type="presParOf" srcId="{86E2D3DA-33AF-4653-9181-0A806E3E4EE6}" destId="{41AD1518-1A07-48A1-837D-E9EC3D0187D7}" srcOrd="0" destOrd="0" presId="urn:microsoft.com/office/officeart/2008/layout/HorizontalMultiLevelHierarchy"/>
    <dgm:cxn modelId="{66F8628D-4756-45D5-84A5-63B86708B3D1}" type="presParOf" srcId="{86E2D3DA-33AF-4653-9181-0A806E3E4EE6}" destId="{2E622025-2FAB-40CD-9576-555059605CFD}" srcOrd="1" destOrd="0" presId="urn:microsoft.com/office/officeart/2008/layout/HorizontalMultiLevelHierarchy"/>
    <dgm:cxn modelId="{6E34FA5C-C985-40A5-8ED9-90309E107A26}" type="presParOf" srcId="{2E622025-2FAB-40CD-9576-555059605CFD}" destId="{87426959-147B-4A56-AB35-6D95333CA4B9}" srcOrd="0" destOrd="0" presId="urn:microsoft.com/office/officeart/2008/layout/HorizontalMultiLevelHierarchy"/>
    <dgm:cxn modelId="{B3760E2F-B3CF-4CFE-BE59-A67F0C27232A}" type="presParOf" srcId="{87426959-147B-4A56-AB35-6D95333CA4B9}" destId="{2D22E86A-CB5A-4D2F-804F-A172F184A45C}" srcOrd="0" destOrd="0" presId="urn:microsoft.com/office/officeart/2008/layout/HorizontalMultiLevelHierarchy"/>
    <dgm:cxn modelId="{0419CC6D-1FC9-42CE-86FA-8483BAA6C8A4}" type="presParOf" srcId="{2E622025-2FAB-40CD-9576-555059605CFD}" destId="{95DD3D6B-9410-40BE-86F5-E6E90DBBA1AE}" srcOrd="1" destOrd="0" presId="urn:microsoft.com/office/officeart/2008/layout/HorizontalMultiLevelHierarchy"/>
    <dgm:cxn modelId="{6324CBD5-FF03-4319-AB42-FF86A4252E5E}" type="presParOf" srcId="{95DD3D6B-9410-40BE-86F5-E6E90DBBA1AE}" destId="{04BEB5FA-2CE7-4DFE-BC47-E260842DC22B}" srcOrd="0" destOrd="0" presId="urn:microsoft.com/office/officeart/2008/layout/HorizontalMultiLevelHierarchy"/>
    <dgm:cxn modelId="{2C6B1428-B379-44AD-982A-B43D7D78BD67}" type="presParOf" srcId="{95DD3D6B-9410-40BE-86F5-E6E90DBBA1AE}" destId="{CEB99569-C5FF-40CD-9596-192C99C8B1BF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8E8341F-838B-46A2-8458-B60D4DA1209E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es-MX"/>
        </a:p>
      </dgm:t>
    </dgm:pt>
    <dgm:pt modelId="{FC3F5051-122B-4F6B-B72A-C077E4C9E52E}">
      <dgm:prSet phldrT="[Texto]"/>
      <dgm:spPr/>
      <dgm:t>
        <a:bodyPr/>
        <a:lstStyle/>
        <a:p>
          <a:r>
            <a:rPr lang="es-MX" dirty="0" smtClean="0"/>
            <a:t>Origen del capital</a:t>
          </a:r>
          <a:endParaRPr lang="es-MX" dirty="0"/>
        </a:p>
      </dgm:t>
    </dgm:pt>
    <dgm:pt modelId="{942D30B5-BA0F-4EDA-9B2C-00FE9F4FDA72}" type="parTrans" cxnId="{C3A42DA1-C6AC-43F7-8A9C-116DF57816B6}">
      <dgm:prSet/>
      <dgm:spPr/>
      <dgm:t>
        <a:bodyPr/>
        <a:lstStyle/>
        <a:p>
          <a:endParaRPr lang="es-MX"/>
        </a:p>
      </dgm:t>
    </dgm:pt>
    <dgm:pt modelId="{92995455-755B-4BE5-B5B5-5474505DAC06}" type="sibTrans" cxnId="{C3A42DA1-C6AC-43F7-8A9C-116DF57816B6}">
      <dgm:prSet/>
      <dgm:spPr/>
      <dgm:t>
        <a:bodyPr/>
        <a:lstStyle/>
        <a:p>
          <a:endParaRPr lang="es-MX"/>
        </a:p>
      </dgm:t>
    </dgm:pt>
    <dgm:pt modelId="{B016F7A1-9516-4641-BF52-1ABA59068D7A}">
      <dgm:prSet/>
      <dgm:spPr/>
      <dgm:t>
        <a:bodyPr/>
        <a:lstStyle/>
        <a:p>
          <a:r>
            <a:rPr lang="es-MX" dirty="0" smtClean="0"/>
            <a:t>Privadas</a:t>
          </a:r>
        </a:p>
        <a:p>
          <a:r>
            <a:rPr lang="es-MX" dirty="0" smtClean="0"/>
            <a:t>Públicas</a:t>
          </a:r>
        </a:p>
      </dgm:t>
    </dgm:pt>
    <dgm:pt modelId="{8D3125E4-D531-4275-94EE-724BB82BA7FF}" type="parTrans" cxnId="{9CBDDC84-0FB4-4E71-BA3E-68A48F06DBF0}">
      <dgm:prSet/>
      <dgm:spPr/>
      <dgm:t>
        <a:bodyPr/>
        <a:lstStyle/>
        <a:p>
          <a:endParaRPr lang="es-MX"/>
        </a:p>
      </dgm:t>
    </dgm:pt>
    <dgm:pt modelId="{7B57306E-16A5-4C2D-AD4B-CFC926C1F710}" type="sibTrans" cxnId="{9CBDDC84-0FB4-4E71-BA3E-68A48F06DBF0}">
      <dgm:prSet/>
      <dgm:spPr/>
      <dgm:t>
        <a:bodyPr/>
        <a:lstStyle/>
        <a:p>
          <a:endParaRPr lang="es-MX"/>
        </a:p>
      </dgm:t>
    </dgm:pt>
    <dgm:pt modelId="{97E2F0C8-4CDF-43E8-89F3-F49D62769B7B}">
      <dgm:prSet/>
      <dgm:spPr/>
      <dgm:t>
        <a:bodyPr/>
        <a:lstStyle/>
        <a:p>
          <a:r>
            <a:rPr lang="es-MX" dirty="0" smtClean="0"/>
            <a:t>Nacionales</a:t>
          </a:r>
        </a:p>
        <a:p>
          <a:r>
            <a:rPr lang="es-MX" dirty="0" smtClean="0"/>
            <a:t>Extranjeras</a:t>
          </a:r>
        </a:p>
        <a:p>
          <a:r>
            <a:rPr lang="es-MX" dirty="0" smtClean="0"/>
            <a:t>Trasnacionales</a:t>
          </a:r>
        </a:p>
        <a:p>
          <a:r>
            <a:rPr lang="es-MX" dirty="0" smtClean="0"/>
            <a:t>Multinacionales</a:t>
          </a:r>
        </a:p>
        <a:p>
          <a:r>
            <a:rPr lang="es-MX" dirty="0" smtClean="0"/>
            <a:t>Globalizadoras</a:t>
          </a:r>
        </a:p>
        <a:p>
          <a:r>
            <a:rPr lang="es-MX" dirty="0" smtClean="0"/>
            <a:t>Controladoras</a:t>
          </a:r>
          <a:endParaRPr lang="es-MX" dirty="0"/>
        </a:p>
      </dgm:t>
    </dgm:pt>
    <dgm:pt modelId="{E2A2419B-084E-4119-BA6C-F652B4039A41}" type="parTrans" cxnId="{192EB56D-8090-4B62-B663-BB6CBFB18ACA}">
      <dgm:prSet/>
      <dgm:spPr/>
      <dgm:t>
        <a:bodyPr/>
        <a:lstStyle/>
        <a:p>
          <a:endParaRPr lang="es-MX"/>
        </a:p>
      </dgm:t>
    </dgm:pt>
    <dgm:pt modelId="{C32737AD-987E-40F3-ACB6-B71993C60130}" type="sibTrans" cxnId="{192EB56D-8090-4B62-B663-BB6CBFB18ACA}">
      <dgm:prSet/>
      <dgm:spPr/>
      <dgm:t>
        <a:bodyPr/>
        <a:lstStyle/>
        <a:p>
          <a:endParaRPr lang="es-MX"/>
        </a:p>
      </dgm:t>
    </dgm:pt>
    <dgm:pt modelId="{9F1526D2-392A-4C04-B877-C74F0B461923}" type="pres">
      <dgm:prSet presAssocID="{08E8341F-838B-46A2-8458-B60D4DA1209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4F2139B5-8B39-4B33-9CA7-6E999D27C32F}" type="pres">
      <dgm:prSet presAssocID="{FC3F5051-122B-4F6B-B72A-C077E4C9E52E}" presName="root1" presStyleCnt="0"/>
      <dgm:spPr/>
    </dgm:pt>
    <dgm:pt modelId="{676530E4-5C5D-4018-B6FA-D438F9187AB2}" type="pres">
      <dgm:prSet presAssocID="{FC3F5051-122B-4F6B-B72A-C077E4C9E52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27FBD07-0ABB-4F09-83FE-602B82076717}" type="pres">
      <dgm:prSet presAssocID="{FC3F5051-122B-4F6B-B72A-C077E4C9E52E}" presName="level2hierChild" presStyleCnt="0"/>
      <dgm:spPr/>
    </dgm:pt>
    <dgm:pt modelId="{5D7D33F3-EF4A-4E10-A7D9-5FF7B08F635C}" type="pres">
      <dgm:prSet presAssocID="{8D3125E4-D531-4275-94EE-724BB82BA7FF}" presName="conn2-1" presStyleLbl="parChTrans1D2" presStyleIdx="0" presStyleCnt="1"/>
      <dgm:spPr/>
      <dgm:t>
        <a:bodyPr/>
        <a:lstStyle/>
        <a:p>
          <a:endParaRPr lang="es-MX"/>
        </a:p>
      </dgm:t>
    </dgm:pt>
    <dgm:pt modelId="{5EB937B7-75B3-43A6-B61B-8C5D6FA4784F}" type="pres">
      <dgm:prSet presAssocID="{8D3125E4-D531-4275-94EE-724BB82BA7FF}" presName="connTx" presStyleLbl="parChTrans1D2" presStyleIdx="0" presStyleCnt="1"/>
      <dgm:spPr/>
      <dgm:t>
        <a:bodyPr/>
        <a:lstStyle/>
        <a:p>
          <a:endParaRPr lang="es-MX"/>
        </a:p>
      </dgm:t>
    </dgm:pt>
    <dgm:pt modelId="{86E2D3DA-33AF-4653-9181-0A806E3E4EE6}" type="pres">
      <dgm:prSet presAssocID="{B016F7A1-9516-4641-BF52-1ABA59068D7A}" presName="root2" presStyleCnt="0"/>
      <dgm:spPr/>
    </dgm:pt>
    <dgm:pt modelId="{41AD1518-1A07-48A1-837D-E9EC3D0187D7}" type="pres">
      <dgm:prSet presAssocID="{B016F7A1-9516-4641-BF52-1ABA59068D7A}" presName="LevelTwoTextNode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E622025-2FAB-40CD-9576-555059605CFD}" type="pres">
      <dgm:prSet presAssocID="{B016F7A1-9516-4641-BF52-1ABA59068D7A}" presName="level3hierChild" presStyleCnt="0"/>
      <dgm:spPr/>
    </dgm:pt>
    <dgm:pt modelId="{25EA5903-826C-4EA5-B1CC-200A7DC00837}" type="pres">
      <dgm:prSet presAssocID="{E2A2419B-084E-4119-BA6C-F652B4039A41}" presName="conn2-1" presStyleLbl="parChTrans1D3" presStyleIdx="0" presStyleCnt="1"/>
      <dgm:spPr/>
      <dgm:t>
        <a:bodyPr/>
        <a:lstStyle/>
        <a:p>
          <a:endParaRPr lang="es-MX"/>
        </a:p>
      </dgm:t>
    </dgm:pt>
    <dgm:pt modelId="{306F5CF8-0009-4E26-9F0F-7F924242859D}" type="pres">
      <dgm:prSet presAssocID="{E2A2419B-084E-4119-BA6C-F652B4039A41}" presName="connTx" presStyleLbl="parChTrans1D3" presStyleIdx="0" presStyleCnt="1"/>
      <dgm:spPr/>
      <dgm:t>
        <a:bodyPr/>
        <a:lstStyle/>
        <a:p>
          <a:endParaRPr lang="es-MX"/>
        </a:p>
      </dgm:t>
    </dgm:pt>
    <dgm:pt modelId="{4FB74ED6-18B3-401E-B37E-F883968B2EA0}" type="pres">
      <dgm:prSet presAssocID="{97E2F0C8-4CDF-43E8-89F3-F49D62769B7B}" presName="root2" presStyleCnt="0"/>
      <dgm:spPr/>
    </dgm:pt>
    <dgm:pt modelId="{685941E6-53E0-43AC-BD6F-F52D9A85CFED}" type="pres">
      <dgm:prSet presAssocID="{97E2F0C8-4CDF-43E8-89F3-F49D62769B7B}" presName="LevelTwoTextNode" presStyleLbl="node3" presStyleIdx="0" presStyleCnt="1" custScaleY="39347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7931AC7-6AD4-421A-9F00-C5D3FAE8AD95}" type="pres">
      <dgm:prSet presAssocID="{97E2F0C8-4CDF-43E8-89F3-F49D62769B7B}" presName="level3hierChild" presStyleCnt="0"/>
      <dgm:spPr/>
    </dgm:pt>
  </dgm:ptLst>
  <dgm:cxnLst>
    <dgm:cxn modelId="{E6A2AE8B-5562-4185-A683-5FA809BCD845}" type="presOf" srcId="{8D3125E4-D531-4275-94EE-724BB82BA7FF}" destId="{5D7D33F3-EF4A-4E10-A7D9-5FF7B08F635C}" srcOrd="0" destOrd="0" presId="urn:microsoft.com/office/officeart/2008/layout/HorizontalMultiLevelHierarchy"/>
    <dgm:cxn modelId="{248226A5-1EF6-46E1-B1CA-FBF398BC1E0C}" type="presOf" srcId="{97E2F0C8-4CDF-43E8-89F3-F49D62769B7B}" destId="{685941E6-53E0-43AC-BD6F-F52D9A85CFED}" srcOrd="0" destOrd="0" presId="urn:microsoft.com/office/officeart/2008/layout/HorizontalMultiLevelHierarchy"/>
    <dgm:cxn modelId="{9CBDDC84-0FB4-4E71-BA3E-68A48F06DBF0}" srcId="{FC3F5051-122B-4F6B-B72A-C077E4C9E52E}" destId="{B016F7A1-9516-4641-BF52-1ABA59068D7A}" srcOrd="0" destOrd="0" parTransId="{8D3125E4-D531-4275-94EE-724BB82BA7FF}" sibTransId="{7B57306E-16A5-4C2D-AD4B-CFC926C1F710}"/>
    <dgm:cxn modelId="{94752BEC-4429-4EFB-8756-98F6A7BF7AAE}" type="presOf" srcId="{E2A2419B-084E-4119-BA6C-F652B4039A41}" destId="{306F5CF8-0009-4E26-9F0F-7F924242859D}" srcOrd="1" destOrd="0" presId="urn:microsoft.com/office/officeart/2008/layout/HorizontalMultiLevelHierarchy"/>
    <dgm:cxn modelId="{EB17CC07-DCE5-4AB1-B416-8D505601BC16}" type="presOf" srcId="{B016F7A1-9516-4641-BF52-1ABA59068D7A}" destId="{41AD1518-1A07-48A1-837D-E9EC3D0187D7}" srcOrd="0" destOrd="0" presId="urn:microsoft.com/office/officeart/2008/layout/HorizontalMultiLevelHierarchy"/>
    <dgm:cxn modelId="{191A33B6-E153-4505-BEBD-B9DEB13C884B}" type="presOf" srcId="{8D3125E4-D531-4275-94EE-724BB82BA7FF}" destId="{5EB937B7-75B3-43A6-B61B-8C5D6FA4784F}" srcOrd="1" destOrd="0" presId="urn:microsoft.com/office/officeart/2008/layout/HorizontalMultiLevelHierarchy"/>
    <dgm:cxn modelId="{34388534-274E-46F0-8DC0-2E2AED29E466}" type="presOf" srcId="{E2A2419B-084E-4119-BA6C-F652B4039A41}" destId="{25EA5903-826C-4EA5-B1CC-200A7DC00837}" srcOrd="0" destOrd="0" presId="urn:microsoft.com/office/officeart/2008/layout/HorizontalMultiLevelHierarchy"/>
    <dgm:cxn modelId="{192EB56D-8090-4B62-B663-BB6CBFB18ACA}" srcId="{B016F7A1-9516-4641-BF52-1ABA59068D7A}" destId="{97E2F0C8-4CDF-43E8-89F3-F49D62769B7B}" srcOrd="0" destOrd="0" parTransId="{E2A2419B-084E-4119-BA6C-F652B4039A41}" sibTransId="{C32737AD-987E-40F3-ACB6-B71993C60130}"/>
    <dgm:cxn modelId="{C3A42DA1-C6AC-43F7-8A9C-116DF57816B6}" srcId="{08E8341F-838B-46A2-8458-B60D4DA1209E}" destId="{FC3F5051-122B-4F6B-B72A-C077E4C9E52E}" srcOrd="0" destOrd="0" parTransId="{942D30B5-BA0F-4EDA-9B2C-00FE9F4FDA72}" sibTransId="{92995455-755B-4BE5-B5B5-5474505DAC06}"/>
    <dgm:cxn modelId="{9D6222B3-0711-473B-9044-4ACEF4FDF4D5}" type="presOf" srcId="{FC3F5051-122B-4F6B-B72A-C077E4C9E52E}" destId="{676530E4-5C5D-4018-B6FA-D438F9187AB2}" srcOrd="0" destOrd="0" presId="urn:microsoft.com/office/officeart/2008/layout/HorizontalMultiLevelHierarchy"/>
    <dgm:cxn modelId="{02A90B01-480A-4957-824F-47F0D17FDDEF}" type="presOf" srcId="{08E8341F-838B-46A2-8458-B60D4DA1209E}" destId="{9F1526D2-392A-4C04-B877-C74F0B461923}" srcOrd="0" destOrd="0" presId="urn:microsoft.com/office/officeart/2008/layout/HorizontalMultiLevelHierarchy"/>
    <dgm:cxn modelId="{B401D6C1-CDB2-4C1F-B5AE-A3B7AFE163E8}" type="presParOf" srcId="{9F1526D2-392A-4C04-B877-C74F0B461923}" destId="{4F2139B5-8B39-4B33-9CA7-6E999D27C32F}" srcOrd="0" destOrd="0" presId="urn:microsoft.com/office/officeart/2008/layout/HorizontalMultiLevelHierarchy"/>
    <dgm:cxn modelId="{5A7220DC-1212-4505-966E-26B496FAEF25}" type="presParOf" srcId="{4F2139B5-8B39-4B33-9CA7-6E999D27C32F}" destId="{676530E4-5C5D-4018-B6FA-D438F9187AB2}" srcOrd="0" destOrd="0" presId="urn:microsoft.com/office/officeart/2008/layout/HorizontalMultiLevelHierarchy"/>
    <dgm:cxn modelId="{777B0719-37B9-4B7B-AD13-326BC195BB8C}" type="presParOf" srcId="{4F2139B5-8B39-4B33-9CA7-6E999D27C32F}" destId="{927FBD07-0ABB-4F09-83FE-602B82076717}" srcOrd="1" destOrd="0" presId="urn:microsoft.com/office/officeart/2008/layout/HorizontalMultiLevelHierarchy"/>
    <dgm:cxn modelId="{28878298-FFD8-4D3C-BAE0-A81280BEDB72}" type="presParOf" srcId="{927FBD07-0ABB-4F09-83FE-602B82076717}" destId="{5D7D33F3-EF4A-4E10-A7D9-5FF7B08F635C}" srcOrd="0" destOrd="0" presId="urn:microsoft.com/office/officeart/2008/layout/HorizontalMultiLevelHierarchy"/>
    <dgm:cxn modelId="{783A0285-65B6-4B8A-9CE4-D684A2970DA0}" type="presParOf" srcId="{5D7D33F3-EF4A-4E10-A7D9-5FF7B08F635C}" destId="{5EB937B7-75B3-43A6-B61B-8C5D6FA4784F}" srcOrd="0" destOrd="0" presId="urn:microsoft.com/office/officeart/2008/layout/HorizontalMultiLevelHierarchy"/>
    <dgm:cxn modelId="{9405E50C-7464-423B-8B50-DF4101ACEA5E}" type="presParOf" srcId="{927FBD07-0ABB-4F09-83FE-602B82076717}" destId="{86E2D3DA-33AF-4653-9181-0A806E3E4EE6}" srcOrd="1" destOrd="0" presId="urn:microsoft.com/office/officeart/2008/layout/HorizontalMultiLevelHierarchy"/>
    <dgm:cxn modelId="{71759DF3-0967-4079-B3F2-6DC0DAAD0375}" type="presParOf" srcId="{86E2D3DA-33AF-4653-9181-0A806E3E4EE6}" destId="{41AD1518-1A07-48A1-837D-E9EC3D0187D7}" srcOrd="0" destOrd="0" presId="urn:microsoft.com/office/officeart/2008/layout/HorizontalMultiLevelHierarchy"/>
    <dgm:cxn modelId="{71C0E975-0C89-4F54-B6C1-6D1A1105A7F6}" type="presParOf" srcId="{86E2D3DA-33AF-4653-9181-0A806E3E4EE6}" destId="{2E622025-2FAB-40CD-9576-555059605CFD}" srcOrd="1" destOrd="0" presId="urn:microsoft.com/office/officeart/2008/layout/HorizontalMultiLevelHierarchy"/>
    <dgm:cxn modelId="{21DF9F5D-7E0E-477C-9B4D-B888A73E96D4}" type="presParOf" srcId="{2E622025-2FAB-40CD-9576-555059605CFD}" destId="{25EA5903-826C-4EA5-B1CC-200A7DC00837}" srcOrd="0" destOrd="0" presId="urn:microsoft.com/office/officeart/2008/layout/HorizontalMultiLevelHierarchy"/>
    <dgm:cxn modelId="{64CA3E1C-3AF4-4BC1-AF68-53BF567CACCB}" type="presParOf" srcId="{25EA5903-826C-4EA5-B1CC-200A7DC00837}" destId="{306F5CF8-0009-4E26-9F0F-7F924242859D}" srcOrd="0" destOrd="0" presId="urn:microsoft.com/office/officeart/2008/layout/HorizontalMultiLevelHierarchy"/>
    <dgm:cxn modelId="{42205A90-8DD0-4A69-B4CE-517FDEE280FF}" type="presParOf" srcId="{2E622025-2FAB-40CD-9576-555059605CFD}" destId="{4FB74ED6-18B3-401E-B37E-F883968B2EA0}" srcOrd="1" destOrd="0" presId="urn:microsoft.com/office/officeart/2008/layout/HorizontalMultiLevelHierarchy"/>
    <dgm:cxn modelId="{560E6109-D7B1-40B9-95B9-F5DAC513321D}" type="presParOf" srcId="{4FB74ED6-18B3-401E-B37E-F883968B2EA0}" destId="{685941E6-53E0-43AC-BD6F-F52D9A85CFED}" srcOrd="0" destOrd="0" presId="urn:microsoft.com/office/officeart/2008/layout/HorizontalMultiLevelHierarchy"/>
    <dgm:cxn modelId="{31C88063-23DF-437E-B89C-183B865C17D4}" type="presParOf" srcId="{4FB74ED6-18B3-401E-B37E-F883968B2EA0}" destId="{27931AC7-6AD4-421A-9F00-C5D3FAE8AD95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8E8341F-838B-46A2-8458-B60D4DA1209E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es-MX"/>
        </a:p>
      </dgm:t>
    </dgm:pt>
    <dgm:pt modelId="{FC3F5051-122B-4F6B-B72A-C077E4C9E52E}">
      <dgm:prSet phldrT="[Texto]"/>
      <dgm:spPr/>
      <dgm:t>
        <a:bodyPr/>
        <a:lstStyle/>
        <a:p>
          <a:r>
            <a:rPr lang="es-MX" dirty="0" smtClean="0"/>
            <a:t>Magnitud</a:t>
          </a:r>
          <a:endParaRPr lang="es-MX" dirty="0"/>
        </a:p>
      </dgm:t>
    </dgm:pt>
    <dgm:pt modelId="{942D30B5-BA0F-4EDA-9B2C-00FE9F4FDA72}" type="parTrans" cxnId="{C3A42DA1-C6AC-43F7-8A9C-116DF57816B6}">
      <dgm:prSet/>
      <dgm:spPr/>
      <dgm:t>
        <a:bodyPr/>
        <a:lstStyle/>
        <a:p>
          <a:endParaRPr lang="es-MX"/>
        </a:p>
      </dgm:t>
    </dgm:pt>
    <dgm:pt modelId="{92995455-755B-4BE5-B5B5-5474505DAC06}" type="sibTrans" cxnId="{C3A42DA1-C6AC-43F7-8A9C-116DF57816B6}">
      <dgm:prSet/>
      <dgm:spPr/>
      <dgm:t>
        <a:bodyPr/>
        <a:lstStyle/>
        <a:p>
          <a:endParaRPr lang="es-MX"/>
        </a:p>
      </dgm:t>
    </dgm:pt>
    <dgm:pt modelId="{97E2F0C8-4CDF-43E8-89F3-F49D62769B7B}">
      <dgm:prSet/>
      <dgm:spPr/>
      <dgm:t>
        <a:bodyPr/>
        <a:lstStyle/>
        <a:p>
          <a:r>
            <a:rPr lang="es-MX" dirty="0" smtClean="0"/>
            <a:t>Pequeñas</a:t>
          </a:r>
        </a:p>
        <a:p>
          <a:r>
            <a:rPr lang="es-MX" dirty="0" smtClean="0"/>
            <a:t>Medianas</a:t>
          </a:r>
        </a:p>
        <a:p>
          <a:r>
            <a:rPr lang="es-MX" dirty="0" smtClean="0"/>
            <a:t>Grandes</a:t>
          </a:r>
        </a:p>
        <a:p>
          <a:endParaRPr lang="es-MX" dirty="0"/>
        </a:p>
      </dgm:t>
    </dgm:pt>
    <dgm:pt modelId="{E2A2419B-084E-4119-BA6C-F652B4039A41}" type="parTrans" cxnId="{192EB56D-8090-4B62-B663-BB6CBFB18ACA}">
      <dgm:prSet/>
      <dgm:spPr/>
      <dgm:t>
        <a:bodyPr/>
        <a:lstStyle/>
        <a:p>
          <a:endParaRPr lang="es-MX"/>
        </a:p>
      </dgm:t>
    </dgm:pt>
    <dgm:pt modelId="{C32737AD-987E-40F3-ACB6-B71993C60130}" type="sibTrans" cxnId="{192EB56D-8090-4B62-B663-BB6CBFB18ACA}">
      <dgm:prSet/>
      <dgm:spPr/>
      <dgm:t>
        <a:bodyPr/>
        <a:lstStyle/>
        <a:p>
          <a:endParaRPr lang="es-MX"/>
        </a:p>
      </dgm:t>
    </dgm:pt>
    <dgm:pt modelId="{9EC4BDA0-1EF1-486C-BD24-CE741D9CD13E}">
      <dgm:prSet/>
      <dgm:spPr/>
      <dgm:t>
        <a:bodyPr/>
        <a:lstStyle/>
        <a:p>
          <a:r>
            <a:rPr lang="es-MX" dirty="0" smtClean="0"/>
            <a:t>Criterios de clasificación</a:t>
          </a:r>
        </a:p>
        <a:p>
          <a:r>
            <a:rPr lang="es-MX" dirty="0" smtClean="0"/>
            <a:t>Ventas</a:t>
          </a:r>
        </a:p>
        <a:p>
          <a:r>
            <a:rPr lang="es-MX" dirty="0" smtClean="0"/>
            <a:t>Personal</a:t>
          </a:r>
        </a:p>
        <a:p>
          <a:r>
            <a:rPr lang="es-MX" dirty="0" smtClean="0"/>
            <a:t>Utilidades</a:t>
          </a:r>
          <a:endParaRPr lang="es-MX" dirty="0"/>
        </a:p>
      </dgm:t>
    </dgm:pt>
    <dgm:pt modelId="{1FF7588E-2DAA-442C-8D19-076719FEEBC9}" type="parTrans" cxnId="{25B61F82-A854-4E68-BABB-9ADC0B36A5A2}">
      <dgm:prSet/>
      <dgm:spPr/>
      <dgm:t>
        <a:bodyPr/>
        <a:lstStyle/>
        <a:p>
          <a:endParaRPr lang="es-MX"/>
        </a:p>
      </dgm:t>
    </dgm:pt>
    <dgm:pt modelId="{68F47615-3101-4FB8-909F-18B1E57D951A}" type="sibTrans" cxnId="{25B61F82-A854-4E68-BABB-9ADC0B36A5A2}">
      <dgm:prSet/>
      <dgm:spPr/>
      <dgm:t>
        <a:bodyPr/>
        <a:lstStyle/>
        <a:p>
          <a:endParaRPr lang="es-MX"/>
        </a:p>
      </dgm:t>
    </dgm:pt>
    <dgm:pt modelId="{9F1526D2-392A-4C04-B877-C74F0B461923}" type="pres">
      <dgm:prSet presAssocID="{08E8341F-838B-46A2-8458-B60D4DA1209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4F2139B5-8B39-4B33-9CA7-6E999D27C32F}" type="pres">
      <dgm:prSet presAssocID="{FC3F5051-122B-4F6B-B72A-C077E4C9E52E}" presName="root1" presStyleCnt="0"/>
      <dgm:spPr/>
    </dgm:pt>
    <dgm:pt modelId="{676530E4-5C5D-4018-B6FA-D438F9187AB2}" type="pres">
      <dgm:prSet presAssocID="{FC3F5051-122B-4F6B-B72A-C077E4C9E52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27FBD07-0ABB-4F09-83FE-602B82076717}" type="pres">
      <dgm:prSet presAssocID="{FC3F5051-122B-4F6B-B72A-C077E4C9E52E}" presName="level2hierChild" presStyleCnt="0"/>
      <dgm:spPr/>
    </dgm:pt>
    <dgm:pt modelId="{25EA5903-826C-4EA5-B1CC-200A7DC00837}" type="pres">
      <dgm:prSet presAssocID="{E2A2419B-084E-4119-BA6C-F652B4039A41}" presName="conn2-1" presStyleLbl="parChTrans1D2" presStyleIdx="0" presStyleCnt="1"/>
      <dgm:spPr/>
      <dgm:t>
        <a:bodyPr/>
        <a:lstStyle/>
        <a:p>
          <a:endParaRPr lang="es-MX"/>
        </a:p>
      </dgm:t>
    </dgm:pt>
    <dgm:pt modelId="{306F5CF8-0009-4E26-9F0F-7F924242859D}" type="pres">
      <dgm:prSet presAssocID="{E2A2419B-084E-4119-BA6C-F652B4039A41}" presName="connTx" presStyleLbl="parChTrans1D2" presStyleIdx="0" presStyleCnt="1"/>
      <dgm:spPr/>
      <dgm:t>
        <a:bodyPr/>
        <a:lstStyle/>
        <a:p>
          <a:endParaRPr lang="es-MX"/>
        </a:p>
      </dgm:t>
    </dgm:pt>
    <dgm:pt modelId="{4FB74ED6-18B3-401E-B37E-F883968B2EA0}" type="pres">
      <dgm:prSet presAssocID="{97E2F0C8-4CDF-43E8-89F3-F49D62769B7B}" presName="root2" presStyleCnt="0"/>
      <dgm:spPr/>
    </dgm:pt>
    <dgm:pt modelId="{685941E6-53E0-43AC-BD6F-F52D9A85CFED}" type="pres">
      <dgm:prSet presAssocID="{97E2F0C8-4CDF-43E8-89F3-F49D62769B7B}" presName="LevelTwoTextNode" presStyleLbl="node2" presStyleIdx="0" presStyleCnt="1" custScaleX="58684" custScaleY="20929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7931AC7-6AD4-421A-9F00-C5D3FAE8AD95}" type="pres">
      <dgm:prSet presAssocID="{97E2F0C8-4CDF-43E8-89F3-F49D62769B7B}" presName="level3hierChild" presStyleCnt="0"/>
      <dgm:spPr/>
    </dgm:pt>
    <dgm:pt modelId="{6D3026D0-93B4-4128-87A6-FBF7E0118622}" type="pres">
      <dgm:prSet presAssocID="{1FF7588E-2DAA-442C-8D19-076719FEEBC9}" presName="conn2-1" presStyleLbl="parChTrans1D3" presStyleIdx="0" presStyleCnt="1"/>
      <dgm:spPr/>
      <dgm:t>
        <a:bodyPr/>
        <a:lstStyle/>
        <a:p>
          <a:endParaRPr lang="es-MX"/>
        </a:p>
      </dgm:t>
    </dgm:pt>
    <dgm:pt modelId="{8E49F5F1-7370-4EDB-B8C8-D78B4C79930B}" type="pres">
      <dgm:prSet presAssocID="{1FF7588E-2DAA-442C-8D19-076719FEEBC9}" presName="connTx" presStyleLbl="parChTrans1D3" presStyleIdx="0" presStyleCnt="1"/>
      <dgm:spPr/>
      <dgm:t>
        <a:bodyPr/>
        <a:lstStyle/>
        <a:p>
          <a:endParaRPr lang="es-MX"/>
        </a:p>
      </dgm:t>
    </dgm:pt>
    <dgm:pt modelId="{E64AD37A-704B-417C-B7B7-E85B0D656E5D}" type="pres">
      <dgm:prSet presAssocID="{9EC4BDA0-1EF1-486C-BD24-CE741D9CD13E}" presName="root2" presStyleCnt="0"/>
      <dgm:spPr/>
    </dgm:pt>
    <dgm:pt modelId="{8C5FCDDB-4D9F-4975-9346-088F163AEB89}" type="pres">
      <dgm:prSet presAssocID="{9EC4BDA0-1EF1-486C-BD24-CE741D9CD13E}" presName="LevelTwoTextNode" presStyleLbl="node3" presStyleIdx="0" presStyleCnt="1" custScaleX="66173" custScaleY="23646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748DE88-B73E-46AC-B059-2883C37A80D6}" type="pres">
      <dgm:prSet presAssocID="{9EC4BDA0-1EF1-486C-BD24-CE741D9CD13E}" presName="level3hierChild" presStyleCnt="0"/>
      <dgm:spPr/>
    </dgm:pt>
  </dgm:ptLst>
  <dgm:cxnLst>
    <dgm:cxn modelId="{DDA8EC4F-A743-4FE3-9871-7D6EA47BEC64}" type="presOf" srcId="{1FF7588E-2DAA-442C-8D19-076719FEEBC9}" destId="{6D3026D0-93B4-4128-87A6-FBF7E0118622}" srcOrd="0" destOrd="0" presId="urn:microsoft.com/office/officeart/2008/layout/HorizontalMultiLevelHierarchy"/>
    <dgm:cxn modelId="{25B61F82-A854-4E68-BABB-9ADC0B36A5A2}" srcId="{97E2F0C8-4CDF-43E8-89F3-F49D62769B7B}" destId="{9EC4BDA0-1EF1-486C-BD24-CE741D9CD13E}" srcOrd="0" destOrd="0" parTransId="{1FF7588E-2DAA-442C-8D19-076719FEEBC9}" sibTransId="{68F47615-3101-4FB8-909F-18B1E57D951A}"/>
    <dgm:cxn modelId="{E3D50AD0-813A-430A-A16D-FB368D13438A}" type="presOf" srcId="{1FF7588E-2DAA-442C-8D19-076719FEEBC9}" destId="{8E49F5F1-7370-4EDB-B8C8-D78B4C79930B}" srcOrd="1" destOrd="0" presId="urn:microsoft.com/office/officeart/2008/layout/HorizontalMultiLevelHierarchy"/>
    <dgm:cxn modelId="{988B217D-3F94-4B05-B6D0-70BBE0FCAAE3}" type="presOf" srcId="{9EC4BDA0-1EF1-486C-BD24-CE741D9CD13E}" destId="{8C5FCDDB-4D9F-4975-9346-088F163AEB89}" srcOrd="0" destOrd="0" presId="urn:microsoft.com/office/officeart/2008/layout/HorizontalMultiLevelHierarchy"/>
    <dgm:cxn modelId="{8CEF3BA1-A489-4659-95D6-54E93C723532}" type="presOf" srcId="{08E8341F-838B-46A2-8458-B60D4DA1209E}" destId="{9F1526D2-392A-4C04-B877-C74F0B461923}" srcOrd="0" destOrd="0" presId="urn:microsoft.com/office/officeart/2008/layout/HorizontalMultiLevelHierarchy"/>
    <dgm:cxn modelId="{CA4315AF-5553-44A5-9060-7F860855025F}" type="presOf" srcId="{FC3F5051-122B-4F6B-B72A-C077E4C9E52E}" destId="{676530E4-5C5D-4018-B6FA-D438F9187AB2}" srcOrd="0" destOrd="0" presId="urn:microsoft.com/office/officeart/2008/layout/HorizontalMultiLevelHierarchy"/>
    <dgm:cxn modelId="{099CB6D4-DFC2-4FE8-BAC8-ABACACF2717B}" type="presOf" srcId="{97E2F0C8-4CDF-43E8-89F3-F49D62769B7B}" destId="{685941E6-53E0-43AC-BD6F-F52D9A85CFED}" srcOrd="0" destOrd="0" presId="urn:microsoft.com/office/officeart/2008/layout/HorizontalMultiLevelHierarchy"/>
    <dgm:cxn modelId="{192EB56D-8090-4B62-B663-BB6CBFB18ACA}" srcId="{FC3F5051-122B-4F6B-B72A-C077E4C9E52E}" destId="{97E2F0C8-4CDF-43E8-89F3-F49D62769B7B}" srcOrd="0" destOrd="0" parTransId="{E2A2419B-084E-4119-BA6C-F652B4039A41}" sibTransId="{C32737AD-987E-40F3-ACB6-B71993C60130}"/>
    <dgm:cxn modelId="{C3A42DA1-C6AC-43F7-8A9C-116DF57816B6}" srcId="{08E8341F-838B-46A2-8458-B60D4DA1209E}" destId="{FC3F5051-122B-4F6B-B72A-C077E4C9E52E}" srcOrd="0" destOrd="0" parTransId="{942D30B5-BA0F-4EDA-9B2C-00FE9F4FDA72}" sibTransId="{92995455-755B-4BE5-B5B5-5474505DAC06}"/>
    <dgm:cxn modelId="{469B1C89-2699-4791-85D1-7F15548E1FEA}" type="presOf" srcId="{E2A2419B-084E-4119-BA6C-F652B4039A41}" destId="{25EA5903-826C-4EA5-B1CC-200A7DC00837}" srcOrd="0" destOrd="0" presId="urn:microsoft.com/office/officeart/2008/layout/HorizontalMultiLevelHierarchy"/>
    <dgm:cxn modelId="{7AB2EA5D-DF2C-4CCC-9342-3661F09646AF}" type="presOf" srcId="{E2A2419B-084E-4119-BA6C-F652B4039A41}" destId="{306F5CF8-0009-4E26-9F0F-7F924242859D}" srcOrd="1" destOrd="0" presId="urn:microsoft.com/office/officeart/2008/layout/HorizontalMultiLevelHierarchy"/>
    <dgm:cxn modelId="{E8D8F46A-8E29-4E0E-B7BA-28DE91CD2270}" type="presParOf" srcId="{9F1526D2-392A-4C04-B877-C74F0B461923}" destId="{4F2139B5-8B39-4B33-9CA7-6E999D27C32F}" srcOrd="0" destOrd="0" presId="urn:microsoft.com/office/officeart/2008/layout/HorizontalMultiLevelHierarchy"/>
    <dgm:cxn modelId="{1451EF87-9959-437C-BA6B-08DC1AC05A6D}" type="presParOf" srcId="{4F2139B5-8B39-4B33-9CA7-6E999D27C32F}" destId="{676530E4-5C5D-4018-B6FA-D438F9187AB2}" srcOrd="0" destOrd="0" presId="urn:microsoft.com/office/officeart/2008/layout/HorizontalMultiLevelHierarchy"/>
    <dgm:cxn modelId="{2A14055C-96A8-402D-9867-76CA94EDCFAA}" type="presParOf" srcId="{4F2139B5-8B39-4B33-9CA7-6E999D27C32F}" destId="{927FBD07-0ABB-4F09-83FE-602B82076717}" srcOrd="1" destOrd="0" presId="urn:microsoft.com/office/officeart/2008/layout/HorizontalMultiLevelHierarchy"/>
    <dgm:cxn modelId="{13FA4571-D3BF-432E-8998-42136E94EED2}" type="presParOf" srcId="{927FBD07-0ABB-4F09-83FE-602B82076717}" destId="{25EA5903-826C-4EA5-B1CC-200A7DC00837}" srcOrd="0" destOrd="0" presId="urn:microsoft.com/office/officeart/2008/layout/HorizontalMultiLevelHierarchy"/>
    <dgm:cxn modelId="{564C6226-A48B-4EB7-B92B-15F33758FFA3}" type="presParOf" srcId="{25EA5903-826C-4EA5-B1CC-200A7DC00837}" destId="{306F5CF8-0009-4E26-9F0F-7F924242859D}" srcOrd="0" destOrd="0" presId="urn:microsoft.com/office/officeart/2008/layout/HorizontalMultiLevelHierarchy"/>
    <dgm:cxn modelId="{B591019A-3940-4D82-B23C-7450286144BB}" type="presParOf" srcId="{927FBD07-0ABB-4F09-83FE-602B82076717}" destId="{4FB74ED6-18B3-401E-B37E-F883968B2EA0}" srcOrd="1" destOrd="0" presId="urn:microsoft.com/office/officeart/2008/layout/HorizontalMultiLevelHierarchy"/>
    <dgm:cxn modelId="{88452FBD-D24B-47E1-9CE8-AF7D7CA2B681}" type="presParOf" srcId="{4FB74ED6-18B3-401E-B37E-F883968B2EA0}" destId="{685941E6-53E0-43AC-BD6F-F52D9A85CFED}" srcOrd="0" destOrd="0" presId="urn:microsoft.com/office/officeart/2008/layout/HorizontalMultiLevelHierarchy"/>
    <dgm:cxn modelId="{B8FC59C1-6061-4912-8F6F-1A68E0596241}" type="presParOf" srcId="{4FB74ED6-18B3-401E-B37E-F883968B2EA0}" destId="{27931AC7-6AD4-421A-9F00-C5D3FAE8AD95}" srcOrd="1" destOrd="0" presId="urn:microsoft.com/office/officeart/2008/layout/HorizontalMultiLevelHierarchy"/>
    <dgm:cxn modelId="{2520630B-F1A0-42F8-852F-007C40ABF3DE}" type="presParOf" srcId="{27931AC7-6AD4-421A-9F00-C5D3FAE8AD95}" destId="{6D3026D0-93B4-4128-87A6-FBF7E0118622}" srcOrd="0" destOrd="0" presId="urn:microsoft.com/office/officeart/2008/layout/HorizontalMultiLevelHierarchy"/>
    <dgm:cxn modelId="{080F9E0A-DE42-4CEB-8B9A-35FE4A11654C}" type="presParOf" srcId="{6D3026D0-93B4-4128-87A6-FBF7E0118622}" destId="{8E49F5F1-7370-4EDB-B8C8-D78B4C79930B}" srcOrd="0" destOrd="0" presId="urn:microsoft.com/office/officeart/2008/layout/HorizontalMultiLevelHierarchy"/>
    <dgm:cxn modelId="{B0B6E508-0222-4E0D-BE5D-2D702AF515CC}" type="presParOf" srcId="{27931AC7-6AD4-421A-9F00-C5D3FAE8AD95}" destId="{E64AD37A-704B-417C-B7B7-E85B0D656E5D}" srcOrd="1" destOrd="0" presId="urn:microsoft.com/office/officeart/2008/layout/HorizontalMultiLevelHierarchy"/>
    <dgm:cxn modelId="{311F3E22-5B17-45DC-865A-766CA8EA56A4}" type="presParOf" srcId="{E64AD37A-704B-417C-B7B7-E85B0D656E5D}" destId="{8C5FCDDB-4D9F-4975-9346-088F163AEB89}" srcOrd="0" destOrd="0" presId="urn:microsoft.com/office/officeart/2008/layout/HorizontalMultiLevelHierarchy"/>
    <dgm:cxn modelId="{92414FF4-9D0F-4370-A1D7-C9A689F366B4}" type="presParOf" srcId="{E64AD37A-704B-417C-B7B7-E85B0D656E5D}" destId="{F748DE88-B73E-46AC-B059-2883C37A80D6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8E8341F-838B-46A2-8458-B60D4DA1209E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es-MX"/>
        </a:p>
      </dgm:t>
    </dgm:pt>
    <dgm:pt modelId="{9F1526D2-392A-4C04-B877-C74F0B461923}" type="pres">
      <dgm:prSet presAssocID="{08E8341F-838B-46A2-8458-B60D4DA1209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</dgm:ptLst>
  <dgm:cxnLst>
    <dgm:cxn modelId="{03029CD1-6B88-47C1-AAD4-39BA2D3228C6}" type="presOf" srcId="{08E8341F-838B-46A2-8458-B60D4DA1209E}" destId="{9F1526D2-392A-4C04-B877-C74F0B461923}" srcOrd="0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EF9620-9F9A-41F9-A450-0457E0EEE64F}">
      <dsp:nvSpPr>
        <dsp:cNvPr id="0" name=""/>
        <dsp:cNvSpPr/>
      </dsp:nvSpPr>
      <dsp:spPr>
        <a:xfrm>
          <a:off x="2852418" y="2262981"/>
          <a:ext cx="564116" cy="16123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2058" y="0"/>
              </a:lnTo>
              <a:lnTo>
                <a:pt x="282058" y="1612374"/>
              </a:lnTo>
              <a:lnTo>
                <a:pt x="564116" y="1612374"/>
              </a:lnTo>
            </a:path>
          </a:pathLst>
        </a:cu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600" kern="1200"/>
        </a:p>
      </dsp:txBody>
      <dsp:txXfrm>
        <a:off x="3091771" y="3026463"/>
        <a:ext cx="85410" cy="85410"/>
      </dsp:txXfrm>
    </dsp:sp>
    <dsp:sp modelId="{5BA43503-43F2-4635-8B0F-553B388CA0A6}">
      <dsp:nvSpPr>
        <dsp:cNvPr id="0" name=""/>
        <dsp:cNvSpPr/>
      </dsp:nvSpPr>
      <dsp:spPr>
        <a:xfrm>
          <a:off x="2852418" y="2262981"/>
          <a:ext cx="564116" cy="5374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2058" y="0"/>
              </a:lnTo>
              <a:lnTo>
                <a:pt x="282058" y="537458"/>
              </a:lnTo>
              <a:lnTo>
                <a:pt x="564116" y="537458"/>
              </a:lnTo>
            </a:path>
          </a:pathLst>
        </a:cu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3114997" y="2512231"/>
        <a:ext cx="38957" cy="38957"/>
      </dsp:txXfrm>
    </dsp:sp>
    <dsp:sp modelId="{8FE10B8A-F50F-4E81-BC75-C111C33C22ED}">
      <dsp:nvSpPr>
        <dsp:cNvPr id="0" name=""/>
        <dsp:cNvSpPr/>
      </dsp:nvSpPr>
      <dsp:spPr>
        <a:xfrm>
          <a:off x="2852418" y="1725523"/>
          <a:ext cx="564116" cy="537458"/>
        </a:xfrm>
        <a:custGeom>
          <a:avLst/>
          <a:gdLst/>
          <a:ahLst/>
          <a:cxnLst/>
          <a:rect l="0" t="0" r="0" b="0"/>
          <a:pathLst>
            <a:path>
              <a:moveTo>
                <a:pt x="0" y="537458"/>
              </a:moveTo>
              <a:lnTo>
                <a:pt x="282058" y="537458"/>
              </a:lnTo>
              <a:lnTo>
                <a:pt x="282058" y="0"/>
              </a:lnTo>
              <a:lnTo>
                <a:pt x="564116" y="0"/>
              </a:lnTo>
            </a:path>
          </a:pathLst>
        </a:cu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3114997" y="1974773"/>
        <a:ext cx="38957" cy="38957"/>
      </dsp:txXfrm>
    </dsp:sp>
    <dsp:sp modelId="{247E6FB1-5C69-4BE7-B06B-8B2B3E11EEEB}">
      <dsp:nvSpPr>
        <dsp:cNvPr id="0" name=""/>
        <dsp:cNvSpPr/>
      </dsp:nvSpPr>
      <dsp:spPr>
        <a:xfrm>
          <a:off x="2852418" y="650607"/>
          <a:ext cx="564116" cy="1612374"/>
        </a:xfrm>
        <a:custGeom>
          <a:avLst/>
          <a:gdLst/>
          <a:ahLst/>
          <a:cxnLst/>
          <a:rect l="0" t="0" r="0" b="0"/>
          <a:pathLst>
            <a:path>
              <a:moveTo>
                <a:pt x="0" y="1612374"/>
              </a:moveTo>
              <a:lnTo>
                <a:pt x="282058" y="1612374"/>
              </a:lnTo>
              <a:lnTo>
                <a:pt x="282058" y="0"/>
              </a:lnTo>
              <a:lnTo>
                <a:pt x="564116" y="0"/>
              </a:lnTo>
            </a:path>
          </a:pathLst>
        </a:cu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600" kern="1200"/>
        </a:p>
      </dsp:txBody>
      <dsp:txXfrm>
        <a:off x="3091771" y="1414089"/>
        <a:ext cx="85410" cy="85410"/>
      </dsp:txXfrm>
    </dsp:sp>
    <dsp:sp modelId="{AFF330DA-CADE-4FAE-BF76-661557A10C6C}">
      <dsp:nvSpPr>
        <dsp:cNvPr id="0" name=""/>
        <dsp:cNvSpPr/>
      </dsp:nvSpPr>
      <dsp:spPr>
        <a:xfrm rot="16200000">
          <a:off x="159470" y="1833015"/>
          <a:ext cx="4525963" cy="859932"/>
        </a:xfrm>
        <a:prstGeom prst="rect">
          <a:avLst/>
        </a:prstGeom>
        <a:gradFill rotWithShape="0">
          <a:gsLst>
            <a:gs pos="0">
              <a:schemeClr val="accent6">
                <a:alpha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alpha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alpha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600" kern="1200" dirty="0" smtClean="0"/>
            <a:t>EMPRESAS</a:t>
          </a:r>
          <a:endParaRPr lang="es-MX" sz="5600" kern="1200" dirty="0"/>
        </a:p>
      </dsp:txBody>
      <dsp:txXfrm>
        <a:off x="159470" y="1833015"/>
        <a:ext cx="4525963" cy="859932"/>
      </dsp:txXfrm>
    </dsp:sp>
    <dsp:sp modelId="{782F4409-14F8-4E6A-ABAF-F4EA4FC14A18}">
      <dsp:nvSpPr>
        <dsp:cNvPr id="0" name=""/>
        <dsp:cNvSpPr/>
      </dsp:nvSpPr>
      <dsp:spPr>
        <a:xfrm>
          <a:off x="3416534" y="220640"/>
          <a:ext cx="2820580" cy="859932"/>
        </a:xfrm>
        <a:prstGeom prst="rect">
          <a:avLst/>
        </a:prstGeom>
        <a:gradFill rotWithShape="0">
          <a:gsLst>
            <a:gs pos="0">
              <a:schemeClr val="accent6">
                <a:alpha val="7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alpha val="7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alpha val="7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0" kern="1200" dirty="0" smtClean="0"/>
            <a:t>Actividad o giro</a:t>
          </a:r>
          <a:endParaRPr lang="es-MX" sz="3000" kern="1200" dirty="0"/>
        </a:p>
      </dsp:txBody>
      <dsp:txXfrm>
        <a:off x="3416534" y="220640"/>
        <a:ext cx="2820580" cy="859932"/>
      </dsp:txXfrm>
    </dsp:sp>
    <dsp:sp modelId="{97168137-B68A-44A5-8BF2-3E3659957B3A}">
      <dsp:nvSpPr>
        <dsp:cNvPr id="0" name=""/>
        <dsp:cNvSpPr/>
      </dsp:nvSpPr>
      <dsp:spPr>
        <a:xfrm>
          <a:off x="3416534" y="1295556"/>
          <a:ext cx="2820580" cy="859932"/>
        </a:xfrm>
        <a:prstGeom prst="rect">
          <a:avLst/>
        </a:prstGeom>
        <a:gradFill rotWithShape="0">
          <a:gsLst>
            <a:gs pos="0">
              <a:schemeClr val="accent6">
                <a:alpha val="7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alpha val="7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alpha val="7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0" kern="1200" dirty="0" smtClean="0"/>
            <a:t>Régimen</a:t>
          </a:r>
          <a:endParaRPr lang="es-MX" sz="3000" kern="1200" dirty="0"/>
        </a:p>
      </dsp:txBody>
      <dsp:txXfrm>
        <a:off x="3416534" y="1295556"/>
        <a:ext cx="2820580" cy="859932"/>
      </dsp:txXfrm>
    </dsp:sp>
    <dsp:sp modelId="{6AA37888-8544-4938-B202-308F978A4DD9}">
      <dsp:nvSpPr>
        <dsp:cNvPr id="0" name=""/>
        <dsp:cNvSpPr/>
      </dsp:nvSpPr>
      <dsp:spPr>
        <a:xfrm>
          <a:off x="3416534" y="2370473"/>
          <a:ext cx="2820580" cy="859932"/>
        </a:xfrm>
        <a:prstGeom prst="rect">
          <a:avLst/>
        </a:prstGeom>
        <a:gradFill rotWithShape="0">
          <a:gsLst>
            <a:gs pos="0">
              <a:schemeClr val="accent6">
                <a:alpha val="7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alpha val="7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alpha val="7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0" kern="1200" dirty="0" smtClean="0"/>
            <a:t>Origen del capital</a:t>
          </a:r>
          <a:endParaRPr lang="es-MX" sz="3000" kern="1200" dirty="0"/>
        </a:p>
      </dsp:txBody>
      <dsp:txXfrm>
        <a:off x="3416534" y="2370473"/>
        <a:ext cx="2820580" cy="859932"/>
      </dsp:txXfrm>
    </dsp:sp>
    <dsp:sp modelId="{7ABADAD2-8DE1-4BB1-AA9E-9499BB066A5D}">
      <dsp:nvSpPr>
        <dsp:cNvPr id="0" name=""/>
        <dsp:cNvSpPr/>
      </dsp:nvSpPr>
      <dsp:spPr>
        <a:xfrm>
          <a:off x="3416534" y="3445389"/>
          <a:ext cx="2820580" cy="859932"/>
        </a:xfrm>
        <a:prstGeom prst="rect">
          <a:avLst/>
        </a:prstGeom>
        <a:gradFill rotWithShape="0">
          <a:gsLst>
            <a:gs pos="0">
              <a:schemeClr val="accent6">
                <a:alpha val="7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alpha val="7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alpha val="7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0" kern="1200" dirty="0" smtClean="0"/>
            <a:t>Magnitud</a:t>
          </a:r>
          <a:endParaRPr lang="es-MX" sz="3000" kern="1200" dirty="0"/>
        </a:p>
      </dsp:txBody>
      <dsp:txXfrm>
        <a:off x="3416534" y="3445389"/>
        <a:ext cx="2820580" cy="8599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F3FBB6-9344-476D-9F4F-BF6143EF775D}">
      <dsp:nvSpPr>
        <dsp:cNvPr id="0" name=""/>
        <dsp:cNvSpPr/>
      </dsp:nvSpPr>
      <dsp:spPr>
        <a:xfrm>
          <a:off x="3385223" y="3813972"/>
          <a:ext cx="71405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61021"/>
              </a:moveTo>
              <a:lnTo>
                <a:pt x="357028" y="61021"/>
              </a:lnTo>
              <a:lnTo>
                <a:pt x="357028" y="45720"/>
              </a:lnTo>
              <a:lnTo>
                <a:pt x="714057" y="45720"/>
              </a:lnTo>
            </a:path>
          </a:pathLst>
        </a:custGeom>
        <a:noFill/>
        <a:ln w="254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3724396" y="3841836"/>
        <a:ext cx="35711" cy="35711"/>
      </dsp:txXfrm>
    </dsp:sp>
    <dsp:sp modelId="{A5C75AE9-47E7-4975-8944-A092BCAD9568}">
      <dsp:nvSpPr>
        <dsp:cNvPr id="0" name=""/>
        <dsp:cNvSpPr/>
      </dsp:nvSpPr>
      <dsp:spPr>
        <a:xfrm>
          <a:off x="1481378" y="2484276"/>
          <a:ext cx="618071" cy="13907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09035" y="0"/>
              </a:lnTo>
              <a:lnTo>
                <a:pt x="309035" y="1390717"/>
              </a:lnTo>
              <a:lnTo>
                <a:pt x="618071" y="1390717"/>
              </a:lnTo>
            </a:path>
          </a:pathLst>
        </a:cu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1752367" y="3141587"/>
        <a:ext cx="76093" cy="76093"/>
      </dsp:txXfrm>
    </dsp:sp>
    <dsp:sp modelId="{4C0EC941-3EE6-4438-B433-A6C61BF5C50D}">
      <dsp:nvSpPr>
        <dsp:cNvPr id="0" name=""/>
        <dsp:cNvSpPr/>
      </dsp:nvSpPr>
      <dsp:spPr>
        <a:xfrm>
          <a:off x="3454478" y="1908216"/>
          <a:ext cx="577958" cy="576059"/>
        </a:xfrm>
        <a:custGeom>
          <a:avLst/>
          <a:gdLst/>
          <a:ahLst/>
          <a:cxnLst/>
          <a:rect l="0" t="0" r="0" b="0"/>
          <a:pathLst>
            <a:path>
              <a:moveTo>
                <a:pt x="0" y="576059"/>
              </a:moveTo>
              <a:lnTo>
                <a:pt x="288979" y="576059"/>
              </a:lnTo>
              <a:lnTo>
                <a:pt x="288979" y="0"/>
              </a:lnTo>
              <a:lnTo>
                <a:pt x="577958" y="0"/>
              </a:lnTo>
            </a:path>
          </a:pathLst>
        </a:custGeom>
        <a:noFill/>
        <a:ln w="254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3723057" y="2175845"/>
        <a:ext cx="40800" cy="40800"/>
      </dsp:txXfrm>
    </dsp:sp>
    <dsp:sp modelId="{4B3E4F67-BAFD-49A2-B132-A32EF1E4B6C7}">
      <dsp:nvSpPr>
        <dsp:cNvPr id="0" name=""/>
        <dsp:cNvSpPr/>
      </dsp:nvSpPr>
      <dsp:spPr>
        <a:xfrm>
          <a:off x="1481378" y="2438556"/>
          <a:ext cx="6180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18071" y="45720"/>
              </a:lnTo>
            </a:path>
          </a:pathLst>
        </a:cu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1774962" y="2468824"/>
        <a:ext cx="30903" cy="30903"/>
      </dsp:txXfrm>
    </dsp:sp>
    <dsp:sp modelId="{5D7D33F3-EF4A-4E10-A7D9-5FF7B08F635C}">
      <dsp:nvSpPr>
        <dsp:cNvPr id="0" name=""/>
        <dsp:cNvSpPr/>
      </dsp:nvSpPr>
      <dsp:spPr>
        <a:xfrm>
          <a:off x="3458866" y="471090"/>
          <a:ext cx="645575" cy="622467"/>
        </a:xfrm>
        <a:custGeom>
          <a:avLst/>
          <a:gdLst/>
          <a:ahLst/>
          <a:cxnLst/>
          <a:rect l="0" t="0" r="0" b="0"/>
          <a:pathLst>
            <a:path>
              <a:moveTo>
                <a:pt x="0" y="622467"/>
              </a:moveTo>
              <a:lnTo>
                <a:pt x="322787" y="622467"/>
              </a:lnTo>
              <a:lnTo>
                <a:pt x="322787" y="0"/>
              </a:lnTo>
              <a:lnTo>
                <a:pt x="645575" y="0"/>
              </a:lnTo>
            </a:path>
          </a:pathLst>
        </a:custGeom>
        <a:noFill/>
        <a:ln w="254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3759234" y="759905"/>
        <a:ext cx="44839" cy="44839"/>
      </dsp:txXfrm>
    </dsp:sp>
    <dsp:sp modelId="{6C4F39EF-88B3-4334-ABC7-C056C43089CC}">
      <dsp:nvSpPr>
        <dsp:cNvPr id="0" name=""/>
        <dsp:cNvSpPr/>
      </dsp:nvSpPr>
      <dsp:spPr>
        <a:xfrm>
          <a:off x="1481378" y="1093558"/>
          <a:ext cx="618071" cy="1390717"/>
        </a:xfrm>
        <a:custGeom>
          <a:avLst/>
          <a:gdLst/>
          <a:ahLst/>
          <a:cxnLst/>
          <a:rect l="0" t="0" r="0" b="0"/>
          <a:pathLst>
            <a:path>
              <a:moveTo>
                <a:pt x="0" y="1390717"/>
              </a:moveTo>
              <a:lnTo>
                <a:pt x="309035" y="1390717"/>
              </a:lnTo>
              <a:lnTo>
                <a:pt x="309035" y="0"/>
              </a:lnTo>
              <a:lnTo>
                <a:pt x="618071" y="0"/>
              </a:lnTo>
            </a:path>
          </a:pathLst>
        </a:cu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1752367" y="1750870"/>
        <a:ext cx="76093" cy="76093"/>
      </dsp:txXfrm>
    </dsp:sp>
    <dsp:sp modelId="{676530E4-5C5D-4018-B6FA-D438F9187AB2}">
      <dsp:nvSpPr>
        <dsp:cNvPr id="0" name=""/>
        <dsp:cNvSpPr/>
      </dsp:nvSpPr>
      <dsp:spPr>
        <a:xfrm rot="16200000">
          <a:off x="-1469139" y="2013185"/>
          <a:ext cx="4958852" cy="942181"/>
        </a:xfrm>
        <a:prstGeom prst="rect">
          <a:avLst/>
        </a:prstGeom>
        <a:solidFill>
          <a:schemeClr val="accent6">
            <a:alpha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0" kern="1200" dirty="0" smtClean="0"/>
            <a:t>Actividad o giro</a:t>
          </a:r>
          <a:endParaRPr lang="es-MX" sz="6000" kern="1200" dirty="0"/>
        </a:p>
      </dsp:txBody>
      <dsp:txXfrm>
        <a:off x="-1469139" y="2013185"/>
        <a:ext cx="4958852" cy="942181"/>
      </dsp:txXfrm>
    </dsp:sp>
    <dsp:sp modelId="{95609C5B-40A4-4315-AD58-F66778E9A79E}">
      <dsp:nvSpPr>
        <dsp:cNvPr id="0" name=""/>
        <dsp:cNvSpPr/>
      </dsp:nvSpPr>
      <dsp:spPr>
        <a:xfrm>
          <a:off x="2099449" y="622467"/>
          <a:ext cx="1359417" cy="942181"/>
        </a:xfrm>
        <a:prstGeom prst="rect">
          <a:avLst/>
        </a:prstGeom>
        <a:solidFill>
          <a:schemeClr val="accent6">
            <a:alpha val="7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Industriales</a:t>
          </a:r>
          <a:endParaRPr lang="es-MX" sz="1800" kern="1200" dirty="0"/>
        </a:p>
      </dsp:txBody>
      <dsp:txXfrm>
        <a:off x="2099449" y="622467"/>
        <a:ext cx="1359417" cy="942181"/>
      </dsp:txXfrm>
    </dsp:sp>
    <dsp:sp modelId="{41AD1518-1A07-48A1-837D-E9EC3D0187D7}">
      <dsp:nvSpPr>
        <dsp:cNvPr id="0" name=""/>
        <dsp:cNvSpPr/>
      </dsp:nvSpPr>
      <dsp:spPr>
        <a:xfrm>
          <a:off x="4104442" y="0"/>
          <a:ext cx="1790861" cy="942181"/>
        </a:xfrm>
        <a:prstGeom prst="rect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Extractivas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Manufactureras</a:t>
          </a:r>
          <a:endParaRPr lang="es-MX" sz="1800" kern="1200" dirty="0"/>
        </a:p>
      </dsp:txBody>
      <dsp:txXfrm>
        <a:off x="4104442" y="0"/>
        <a:ext cx="1790861" cy="942181"/>
      </dsp:txXfrm>
    </dsp:sp>
    <dsp:sp modelId="{F64DBFAA-7D80-4E9E-9F3A-2C04946E747C}">
      <dsp:nvSpPr>
        <dsp:cNvPr id="0" name=""/>
        <dsp:cNvSpPr/>
      </dsp:nvSpPr>
      <dsp:spPr>
        <a:xfrm>
          <a:off x="2099449" y="2013185"/>
          <a:ext cx="1355028" cy="942181"/>
        </a:xfrm>
        <a:prstGeom prst="rect">
          <a:avLst/>
        </a:prstGeom>
        <a:solidFill>
          <a:schemeClr val="accent6">
            <a:alpha val="7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Comerciales</a:t>
          </a:r>
          <a:endParaRPr lang="es-MX" sz="1800" kern="1200" dirty="0"/>
        </a:p>
      </dsp:txBody>
      <dsp:txXfrm>
        <a:off x="2099449" y="2013185"/>
        <a:ext cx="1355028" cy="942181"/>
      </dsp:txXfrm>
    </dsp:sp>
    <dsp:sp modelId="{4DA54B80-EE20-4A8A-A1C7-747F845F49D6}">
      <dsp:nvSpPr>
        <dsp:cNvPr id="0" name=""/>
        <dsp:cNvSpPr/>
      </dsp:nvSpPr>
      <dsp:spPr>
        <a:xfrm>
          <a:off x="4032436" y="1224135"/>
          <a:ext cx="2375680" cy="1368161"/>
        </a:xfrm>
        <a:prstGeom prst="rect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Mayoristas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Minoristas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Comisionistas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Multinivel</a:t>
          </a:r>
          <a:endParaRPr lang="es-MX" sz="1800" kern="1200" dirty="0"/>
        </a:p>
      </dsp:txBody>
      <dsp:txXfrm>
        <a:off x="4032436" y="1224135"/>
        <a:ext cx="2375680" cy="1368161"/>
      </dsp:txXfrm>
    </dsp:sp>
    <dsp:sp modelId="{57C9E234-FBC1-47B8-BB92-9476C994BBAC}">
      <dsp:nvSpPr>
        <dsp:cNvPr id="0" name=""/>
        <dsp:cNvSpPr/>
      </dsp:nvSpPr>
      <dsp:spPr>
        <a:xfrm>
          <a:off x="2099449" y="3403902"/>
          <a:ext cx="1285773" cy="942181"/>
        </a:xfrm>
        <a:prstGeom prst="rect">
          <a:avLst/>
        </a:prstGeom>
        <a:solidFill>
          <a:schemeClr val="accent6">
            <a:alpha val="7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De servicios</a:t>
          </a:r>
          <a:endParaRPr lang="es-MX" sz="1800" kern="1200" dirty="0"/>
        </a:p>
      </dsp:txBody>
      <dsp:txXfrm>
        <a:off x="2099449" y="3403902"/>
        <a:ext cx="1285773" cy="942181"/>
      </dsp:txXfrm>
    </dsp:sp>
    <dsp:sp modelId="{C1794921-7A3F-4D5A-B028-CE823FBB03CA}">
      <dsp:nvSpPr>
        <dsp:cNvPr id="0" name=""/>
        <dsp:cNvSpPr/>
      </dsp:nvSpPr>
      <dsp:spPr>
        <a:xfrm>
          <a:off x="4099281" y="3388601"/>
          <a:ext cx="3090356" cy="942181"/>
        </a:xfrm>
        <a:prstGeom prst="rect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Transporte, turismo, educación, salud, financieras, outsourcing.</a:t>
          </a:r>
          <a:endParaRPr lang="es-MX" sz="2100" kern="1200" dirty="0"/>
        </a:p>
      </dsp:txBody>
      <dsp:txXfrm>
        <a:off x="4099281" y="3388601"/>
        <a:ext cx="3090356" cy="94218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426959-147B-4A56-AB35-6D95333CA4B9}">
      <dsp:nvSpPr>
        <dsp:cNvPr id="0" name=""/>
        <dsp:cNvSpPr/>
      </dsp:nvSpPr>
      <dsp:spPr>
        <a:xfrm>
          <a:off x="4246490" y="2438556"/>
          <a:ext cx="5642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4246" y="45720"/>
              </a:lnTo>
            </a:path>
          </a:pathLst>
        </a:custGeom>
        <a:noFill/>
        <a:ln w="254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4514507" y="2470169"/>
        <a:ext cx="28212" cy="28212"/>
      </dsp:txXfrm>
    </dsp:sp>
    <dsp:sp modelId="{5D7D33F3-EF4A-4E10-A7D9-5FF7B08F635C}">
      <dsp:nvSpPr>
        <dsp:cNvPr id="0" name=""/>
        <dsp:cNvSpPr/>
      </dsp:nvSpPr>
      <dsp:spPr>
        <a:xfrm>
          <a:off x="861010" y="2438556"/>
          <a:ext cx="5642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4246" y="45720"/>
              </a:lnTo>
            </a:path>
          </a:pathLst>
        </a:cu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1129027" y="2470169"/>
        <a:ext cx="28212" cy="28212"/>
      </dsp:txXfrm>
    </dsp:sp>
    <dsp:sp modelId="{676530E4-5C5D-4018-B6FA-D438F9187AB2}">
      <dsp:nvSpPr>
        <dsp:cNvPr id="0" name=""/>
        <dsp:cNvSpPr/>
      </dsp:nvSpPr>
      <dsp:spPr>
        <a:xfrm rot="16200000">
          <a:off x="-1832561" y="2054209"/>
          <a:ext cx="4527010" cy="860132"/>
        </a:xfrm>
        <a:prstGeom prst="rect">
          <a:avLst/>
        </a:prstGeom>
        <a:solidFill>
          <a:schemeClr val="accent6">
            <a:alpha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600" kern="1200" dirty="0" smtClean="0"/>
            <a:t>Régimen</a:t>
          </a:r>
          <a:endParaRPr lang="es-MX" sz="5600" kern="1200" dirty="0"/>
        </a:p>
      </dsp:txBody>
      <dsp:txXfrm>
        <a:off x="-1832561" y="2054209"/>
        <a:ext cx="4527010" cy="860132"/>
      </dsp:txXfrm>
    </dsp:sp>
    <dsp:sp modelId="{41AD1518-1A07-48A1-837D-E9EC3D0187D7}">
      <dsp:nvSpPr>
        <dsp:cNvPr id="0" name=""/>
        <dsp:cNvSpPr/>
      </dsp:nvSpPr>
      <dsp:spPr>
        <a:xfrm>
          <a:off x="1425256" y="2054209"/>
          <a:ext cx="2821233" cy="860132"/>
        </a:xfrm>
        <a:prstGeom prst="rect">
          <a:avLst/>
        </a:prstGeom>
        <a:solidFill>
          <a:schemeClr val="accent6">
            <a:alpha val="7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Jurídicas</a:t>
          </a:r>
        </a:p>
      </dsp:txBody>
      <dsp:txXfrm>
        <a:off x="1425256" y="2054209"/>
        <a:ext cx="2821233" cy="860132"/>
      </dsp:txXfrm>
    </dsp:sp>
    <dsp:sp modelId="{04BEB5FA-2CE7-4DFE-BC47-E260842DC22B}">
      <dsp:nvSpPr>
        <dsp:cNvPr id="0" name=""/>
        <dsp:cNvSpPr/>
      </dsp:nvSpPr>
      <dsp:spPr>
        <a:xfrm>
          <a:off x="4810736" y="1368151"/>
          <a:ext cx="2821233" cy="2232249"/>
        </a:xfrm>
        <a:prstGeom prst="rect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Sociedad Anónima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Sociedad civil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Sociedad de responsabilidad limitada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Sociedad de capital variable</a:t>
          </a:r>
          <a:endParaRPr lang="es-MX" sz="2100" kern="1200" dirty="0"/>
        </a:p>
      </dsp:txBody>
      <dsp:txXfrm>
        <a:off x="4810736" y="1368151"/>
        <a:ext cx="2821233" cy="223224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EA5903-826C-4EA5-B1CC-200A7DC00837}">
      <dsp:nvSpPr>
        <dsp:cNvPr id="0" name=""/>
        <dsp:cNvSpPr/>
      </dsp:nvSpPr>
      <dsp:spPr>
        <a:xfrm>
          <a:off x="4246490" y="2438556"/>
          <a:ext cx="5642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4246" y="45720"/>
              </a:lnTo>
            </a:path>
          </a:pathLst>
        </a:custGeom>
        <a:noFill/>
        <a:ln w="254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4514507" y="2470169"/>
        <a:ext cx="28212" cy="28212"/>
      </dsp:txXfrm>
    </dsp:sp>
    <dsp:sp modelId="{5D7D33F3-EF4A-4E10-A7D9-5FF7B08F635C}">
      <dsp:nvSpPr>
        <dsp:cNvPr id="0" name=""/>
        <dsp:cNvSpPr/>
      </dsp:nvSpPr>
      <dsp:spPr>
        <a:xfrm>
          <a:off x="861010" y="2438556"/>
          <a:ext cx="5642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4246" y="45720"/>
              </a:lnTo>
            </a:path>
          </a:pathLst>
        </a:cu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1129027" y="2470169"/>
        <a:ext cx="28212" cy="28212"/>
      </dsp:txXfrm>
    </dsp:sp>
    <dsp:sp modelId="{676530E4-5C5D-4018-B6FA-D438F9187AB2}">
      <dsp:nvSpPr>
        <dsp:cNvPr id="0" name=""/>
        <dsp:cNvSpPr/>
      </dsp:nvSpPr>
      <dsp:spPr>
        <a:xfrm rot="16200000">
          <a:off x="-1832561" y="2054209"/>
          <a:ext cx="4527010" cy="860132"/>
        </a:xfrm>
        <a:prstGeom prst="rect">
          <a:avLst/>
        </a:prstGeom>
        <a:solidFill>
          <a:schemeClr val="accent6">
            <a:alpha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900" kern="1200" dirty="0" smtClean="0"/>
            <a:t>Origen del capital</a:t>
          </a:r>
          <a:endParaRPr lang="es-MX" sz="4900" kern="1200" dirty="0"/>
        </a:p>
      </dsp:txBody>
      <dsp:txXfrm>
        <a:off x="-1832561" y="2054209"/>
        <a:ext cx="4527010" cy="860132"/>
      </dsp:txXfrm>
    </dsp:sp>
    <dsp:sp modelId="{41AD1518-1A07-48A1-837D-E9EC3D0187D7}">
      <dsp:nvSpPr>
        <dsp:cNvPr id="0" name=""/>
        <dsp:cNvSpPr/>
      </dsp:nvSpPr>
      <dsp:spPr>
        <a:xfrm>
          <a:off x="1425256" y="2054209"/>
          <a:ext cx="2821233" cy="860132"/>
        </a:xfrm>
        <a:prstGeom prst="rect">
          <a:avLst/>
        </a:prstGeom>
        <a:solidFill>
          <a:schemeClr val="accent6">
            <a:alpha val="7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Privadas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Públicas</a:t>
          </a:r>
        </a:p>
      </dsp:txBody>
      <dsp:txXfrm>
        <a:off x="1425256" y="2054209"/>
        <a:ext cx="2821233" cy="860132"/>
      </dsp:txXfrm>
    </dsp:sp>
    <dsp:sp modelId="{685941E6-53E0-43AC-BD6F-F52D9A85CFED}">
      <dsp:nvSpPr>
        <dsp:cNvPr id="0" name=""/>
        <dsp:cNvSpPr/>
      </dsp:nvSpPr>
      <dsp:spPr>
        <a:xfrm>
          <a:off x="4810736" y="792086"/>
          <a:ext cx="2821233" cy="3384378"/>
        </a:xfrm>
        <a:prstGeom prst="rect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Nacionales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Extranjeras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Trasnacionales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Multinacionales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Globalizadoras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Controladoras</a:t>
          </a:r>
          <a:endParaRPr lang="es-MX" sz="2300" kern="1200" dirty="0"/>
        </a:p>
      </dsp:txBody>
      <dsp:txXfrm>
        <a:off x="4810736" y="792086"/>
        <a:ext cx="2821233" cy="338437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3026D0-93B4-4128-87A6-FBF7E0118622}">
      <dsp:nvSpPr>
        <dsp:cNvPr id="0" name=""/>
        <dsp:cNvSpPr/>
      </dsp:nvSpPr>
      <dsp:spPr>
        <a:xfrm>
          <a:off x="4172491" y="2438556"/>
          <a:ext cx="61928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19280" y="45720"/>
              </a:lnTo>
            </a:path>
          </a:pathLst>
        </a:custGeom>
        <a:noFill/>
        <a:ln w="254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4466649" y="2468793"/>
        <a:ext cx="30964" cy="30964"/>
      </dsp:txXfrm>
    </dsp:sp>
    <dsp:sp modelId="{25EA5903-826C-4EA5-B1CC-200A7DC00837}">
      <dsp:nvSpPr>
        <dsp:cNvPr id="0" name=""/>
        <dsp:cNvSpPr/>
      </dsp:nvSpPr>
      <dsp:spPr>
        <a:xfrm>
          <a:off x="1736119" y="2438556"/>
          <a:ext cx="61928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19280" y="45720"/>
              </a:lnTo>
            </a:path>
          </a:pathLst>
        </a:cu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2030277" y="2468793"/>
        <a:ext cx="30964" cy="30964"/>
      </dsp:txXfrm>
    </dsp:sp>
    <dsp:sp modelId="{676530E4-5C5D-4018-B6FA-D438F9187AB2}">
      <dsp:nvSpPr>
        <dsp:cNvPr id="0" name=""/>
        <dsp:cNvSpPr/>
      </dsp:nvSpPr>
      <dsp:spPr>
        <a:xfrm rot="16200000">
          <a:off x="-1220169" y="2012263"/>
          <a:ext cx="4968552" cy="944024"/>
        </a:xfrm>
        <a:prstGeom prst="rect">
          <a:avLst/>
        </a:prstGeom>
        <a:solidFill>
          <a:schemeClr val="accent6">
            <a:alpha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200" kern="1200" dirty="0" smtClean="0"/>
            <a:t>Magnitud</a:t>
          </a:r>
          <a:endParaRPr lang="es-MX" sz="6200" kern="1200" dirty="0"/>
        </a:p>
      </dsp:txBody>
      <dsp:txXfrm>
        <a:off x="-1220169" y="2012263"/>
        <a:ext cx="4968552" cy="944024"/>
      </dsp:txXfrm>
    </dsp:sp>
    <dsp:sp modelId="{685941E6-53E0-43AC-BD6F-F52D9A85CFED}">
      <dsp:nvSpPr>
        <dsp:cNvPr id="0" name=""/>
        <dsp:cNvSpPr/>
      </dsp:nvSpPr>
      <dsp:spPr>
        <a:xfrm>
          <a:off x="2355399" y="1496382"/>
          <a:ext cx="1817092" cy="1975787"/>
        </a:xfrm>
        <a:prstGeom prst="rect">
          <a:avLst/>
        </a:prstGeom>
        <a:solidFill>
          <a:schemeClr val="accent6">
            <a:alpha val="7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Pequeñas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Medianas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Grandes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100" kern="1200" dirty="0"/>
        </a:p>
      </dsp:txBody>
      <dsp:txXfrm>
        <a:off x="2355399" y="1496382"/>
        <a:ext cx="1817092" cy="1975787"/>
      </dsp:txXfrm>
    </dsp:sp>
    <dsp:sp modelId="{8C5FCDDB-4D9F-4975-9346-088F163AEB89}">
      <dsp:nvSpPr>
        <dsp:cNvPr id="0" name=""/>
        <dsp:cNvSpPr/>
      </dsp:nvSpPr>
      <dsp:spPr>
        <a:xfrm>
          <a:off x="4791772" y="1368150"/>
          <a:ext cx="2048981" cy="2232250"/>
        </a:xfrm>
        <a:prstGeom prst="rect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Criterios de clasificación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Ventas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Personal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Utilidades</a:t>
          </a:r>
          <a:endParaRPr lang="es-MX" sz="2000" kern="1200" dirty="0"/>
        </a:p>
      </dsp:txBody>
      <dsp:txXfrm>
        <a:off x="4791772" y="1368150"/>
        <a:ext cx="2048981" cy="223225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01232C-161C-4040-A5F9-B97078406B18}" type="datetimeFigureOut">
              <a:rPr lang="es-MX" smtClean="0"/>
              <a:t>11/03/2016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EC053-4263-4366-8E61-F5C229E41F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479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EC053-4263-4366-8E61-F5C229E41FFA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7437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608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709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051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6446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641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11/03/2016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495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11/03/2016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6583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11/03/2016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4940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11/03/2016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97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11/03/2016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088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11/03/2016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719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/>
              <a:t>11/03/2016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487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2.jpg"/><Relationship Id="rId7" Type="http://schemas.openxmlformats.org/officeDocument/2006/relationships/diagramColors" Target="../diagrams/colors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779912" y="0"/>
            <a:ext cx="5364088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Académica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Innova</a:t>
            </a: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Clasificación de las empresas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Profesora: Christian Olvera Altamira</a:t>
            </a: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Enero – Junio 2016</a:t>
            </a:r>
            <a:endParaRPr lang="es-MX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26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 fontScale="90000"/>
          </a:bodyPr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fr-F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Clasificación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de las </a:t>
            </a:r>
            <a:r>
              <a:rPr lang="fr-F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empresas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 algn="ctr">
              <a:lnSpc>
                <a:spcPct val="90000"/>
              </a:lnSpc>
              <a:buNone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algn="ctr">
              <a:lnSpc>
                <a:spcPct val="90000"/>
              </a:lnSpc>
              <a:buNone/>
            </a:pPr>
            <a:r>
              <a:rPr lang="en-US" dirty="0"/>
              <a:t>Businesses are a source of income for workers, suppliers, government and entrepreneurs, promote economic development of society, contribute to the maintenance of public services represent a means of achieving or personal satisfaction and encourage training and promotion of skills and investment and capital formation.</a:t>
            </a:r>
            <a:endParaRPr lang="fr-FR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en-US" dirty="0" smtClean="0"/>
              <a:t>Businesses, </a:t>
            </a:r>
            <a:r>
              <a:rPr lang="en-US" dirty="0"/>
              <a:t>workers, suppliers, </a:t>
            </a:r>
            <a:r>
              <a:rPr lang="en-US" dirty="0" smtClean="0"/>
              <a:t>government. Entrepreneurs.</a:t>
            </a:r>
            <a:endParaRPr lang="es-MX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45321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Clasificación de las empresas</a:t>
            </a:r>
            <a:endParaRPr lang="es-MX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918405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5759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1377646016"/>
              </p:ext>
            </p:extLst>
          </p:nvPr>
        </p:nvGraphicFramePr>
        <p:xfrm>
          <a:off x="1043608" y="980728"/>
          <a:ext cx="7632848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10213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4263548000"/>
              </p:ext>
            </p:extLst>
          </p:nvPr>
        </p:nvGraphicFramePr>
        <p:xfrm>
          <a:off x="1043608" y="980728"/>
          <a:ext cx="7632848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24915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2930779143"/>
              </p:ext>
            </p:extLst>
          </p:nvPr>
        </p:nvGraphicFramePr>
        <p:xfrm>
          <a:off x="1043608" y="980728"/>
          <a:ext cx="7632848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73309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1456199465"/>
              </p:ext>
            </p:extLst>
          </p:nvPr>
        </p:nvGraphicFramePr>
        <p:xfrm>
          <a:off x="1043608" y="980728"/>
          <a:ext cx="7632848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94616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Bibliografía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1609217568"/>
              </p:ext>
            </p:extLst>
          </p:nvPr>
        </p:nvGraphicFramePr>
        <p:xfrm>
          <a:off x="755576" y="1416731"/>
          <a:ext cx="7632848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899592" y="1772816"/>
            <a:ext cx="64087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Fundamentos de Administración. Casos y prácticas</a:t>
            </a:r>
          </a:p>
          <a:p>
            <a:r>
              <a:rPr lang="es-MX" dirty="0" smtClean="0"/>
              <a:t>Autor: Lourdes </a:t>
            </a:r>
            <a:r>
              <a:rPr lang="es-MX" dirty="0" err="1" smtClean="0"/>
              <a:t>Münch</a:t>
            </a:r>
            <a:r>
              <a:rPr lang="es-MX" dirty="0" smtClean="0"/>
              <a:t> Galindo</a:t>
            </a:r>
          </a:p>
          <a:p>
            <a:r>
              <a:rPr lang="es-MX" dirty="0" smtClean="0"/>
              <a:t>Editorial Trillas</a:t>
            </a:r>
          </a:p>
          <a:p>
            <a:r>
              <a:rPr lang="es-MX" smtClean="0"/>
              <a:t>Año 2012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124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171</Words>
  <Application>Microsoft Office PowerPoint</Application>
  <PresentationFormat>Presentación en pantalla (4:3)</PresentationFormat>
  <Paragraphs>122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Tema: Clasificación de las empresas </vt:lpstr>
      <vt:lpstr>Clasificación de las empresas</vt:lpstr>
      <vt:lpstr>Presentación de PowerPoint</vt:lpstr>
      <vt:lpstr>Presentación de PowerPoint</vt:lpstr>
      <vt:lpstr>Presentación de PowerPoint</vt:lpstr>
      <vt:lpstr>Presentación de PowerPoint</vt:lpstr>
      <vt:lpstr>Bibliografía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webdesign1</dc:creator>
  <cp:lastModifiedBy>ceca</cp:lastModifiedBy>
  <cp:revision>11</cp:revision>
  <dcterms:created xsi:type="dcterms:W3CDTF">2014-07-09T15:06:15Z</dcterms:created>
  <dcterms:modified xsi:type="dcterms:W3CDTF">2016-03-11T15:57:40Z</dcterms:modified>
</cp:coreProperties>
</file>