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2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37" autoAdjust="0"/>
  </p:normalViewPr>
  <p:slideViewPr>
    <p:cSldViewPr>
      <p:cViewPr>
        <p:scale>
          <a:sx n="50" d="100"/>
          <a:sy n="50" d="100"/>
        </p:scale>
        <p:origin x="-108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BAEDB6-947F-4A7D-8E9B-3A4D18E4DB7B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38B71-43DD-4D08-9743-B128654C9E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332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38B71-43DD-4D08-9743-B128654C9E81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6123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38B71-43DD-4D08-9743-B128654C9E8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612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16/05/2016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books.google.com.mx/books?id=ltBpAPh5GZIC&amp;pg=PA179&amp;dq=Gr%C3%A1ficos+en+excel+2010&amp;hl=es&amp;sa=X&amp;ei=eSqqUsihDcfhoASUx4K4DA&amp;ved=0CEcQ6AEw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books.google.com.mx/books?id=ltBpAPh5GZIC&amp;pg=PA179&amp;dq=Gr%C3%A1ficos+en+excel+2010&amp;hl=es&amp;sa=X&amp;ei=eSqqUsihDcfhoASUx4K4DA&amp;ved=0CEcQ6AEw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741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endParaRPr lang="es-MX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Informática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endParaRPr lang="es-MX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Tipos de gráficos en Excel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endParaRPr lang="es-MX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Julio César Gómez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Gayosso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lvl="1"/>
            <a:endParaRPr lang="es-MX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Enero – 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1" y="6021288"/>
            <a:ext cx="56856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dirty="0" smtClean="0"/>
              <a:t>Referencia:</a:t>
            </a:r>
          </a:p>
          <a:p>
            <a:pPr algn="just"/>
            <a:r>
              <a:rPr lang="es-MX" sz="800" dirty="0" err="1" smtClean="0"/>
              <a:t>Mediactive</a:t>
            </a:r>
            <a:r>
              <a:rPr lang="es-MX" sz="800" dirty="0"/>
              <a:t>, (2010). </a:t>
            </a:r>
            <a:r>
              <a:rPr lang="es-MX" sz="800" i="1" dirty="0"/>
              <a:t>Manual de Excel 2010</a:t>
            </a:r>
            <a:r>
              <a:rPr lang="es-MX" sz="800" dirty="0"/>
              <a:t>, Representar con Gráficos, </a:t>
            </a:r>
            <a:r>
              <a:rPr lang="es-MX" sz="800" dirty="0" err="1"/>
              <a:t>Alfaomega</a:t>
            </a:r>
            <a:r>
              <a:rPr lang="es-MX" sz="800" dirty="0"/>
              <a:t> Grupo Editor, México D.F. Páginas 179-203, Recuperado el 21 de Junio del 2015 de: </a:t>
            </a:r>
            <a:r>
              <a:rPr lang="es-MX" sz="800" u="sng" dirty="0">
                <a:hlinkClick r:id="rId4"/>
              </a:rPr>
              <a:t>http://books.google.com.mx/books?id=ltBpAPh5GZIC&amp;pg=PA179&amp;dq=Gr%C3%A1ficos+en+excel+2010&amp;hl=es&amp;sa=X&amp;ei=eSqqUsihDcfhoASUx4K4DA&amp;ved=0CEcQ6AEwBA#v=onepage&amp;q=Gr%C3%A1ficos%20en%20excel%202010&amp;f=false</a:t>
            </a:r>
            <a:endParaRPr lang="es-MX" sz="800" dirty="0"/>
          </a:p>
          <a:p>
            <a:endParaRPr lang="es-MX" sz="800" b="1" dirty="0" smtClean="0"/>
          </a:p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84669"/>
            <a:ext cx="1296144" cy="99204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8236" y="65714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</a:rPr>
              <a:t>Universidad Autónoma del Estado de Hidalgo.</a:t>
            </a:r>
            <a:endParaRPr lang="es-MX" sz="2000" dirty="0">
              <a:solidFill>
                <a:schemeClr val="bg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6" y="985720"/>
            <a:ext cx="9115764" cy="481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179512" y="2636912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Referencia:</a:t>
            </a:r>
          </a:p>
          <a:p>
            <a:pPr algn="just"/>
            <a:r>
              <a:rPr lang="es-MX" dirty="0" err="1" smtClean="0"/>
              <a:t>Mediactive</a:t>
            </a:r>
            <a:r>
              <a:rPr lang="es-MX" dirty="0"/>
              <a:t>, (2010). </a:t>
            </a:r>
            <a:r>
              <a:rPr lang="es-MX" i="1" dirty="0"/>
              <a:t>Manual de Excel 2010</a:t>
            </a:r>
            <a:r>
              <a:rPr lang="es-MX" dirty="0"/>
              <a:t>, Representar con Gráficos, </a:t>
            </a:r>
            <a:r>
              <a:rPr lang="es-MX" dirty="0" err="1"/>
              <a:t>Alfaomega</a:t>
            </a:r>
            <a:r>
              <a:rPr lang="es-MX" dirty="0"/>
              <a:t> Grupo Editor, México D.F. Páginas 179-203, Recuperado el 21 de Junio del 2015 de: </a:t>
            </a:r>
            <a:r>
              <a:rPr lang="es-MX" u="sng" dirty="0">
                <a:hlinkClick r:id="rId4"/>
              </a:rPr>
              <a:t>http://books.google.com.mx/books?id=ltBpAPh5GZIC&amp;pg=PA179&amp;dq=Gr%C3%A1ficos+en+excel+2010&amp;hl=es&amp;sa=X&amp;ei=eSqqUsihDcfhoASUx4K4DA&amp;ved=0CEcQ6AEwBA#v=onepage&amp;q=Gr%C3%A1ficos%20en%20excel%202010&amp;f=false</a:t>
            </a:r>
            <a:endParaRPr lang="es-MX" dirty="0"/>
          </a:p>
          <a:p>
            <a:endParaRPr lang="es-MX" b="1" dirty="0" smtClean="0"/>
          </a:p>
          <a:p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84669"/>
            <a:ext cx="1296144" cy="992049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8236" y="65714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</a:rPr>
              <a:t>Universidad Autónoma del Estado de Hidalgo.</a:t>
            </a:r>
            <a:endParaRPr lang="es-MX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5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98</Words>
  <Application>Microsoft Office PowerPoint</Application>
  <PresentationFormat>Presentación en pantalla (4:3)</PresentationFormat>
  <Paragraphs>44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Usuario</cp:lastModifiedBy>
  <cp:revision>20</cp:revision>
  <dcterms:created xsi:type="dcterms:W3CDTF">2014-07-09T15:06:15Z</dcterms:created>
  <dcterms:modified xsi:type="dcterms:W3CDTF">2016-05-16T17:04:22Z</dcterms:modified>
</cp:coreProperties>
</file>