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aidalibre-fisica.blogspot.mx/2011/01/leyes-de-caida-libre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Área Académica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: FÍSICA</a:t>
            </a:r>
            <a:endParaRPr lang="es-MX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lvl="1"/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Tema: TERMOLOGÍA</a:t>
            </a:r>
            <a:endParaRPr lang="es-MX" sz="20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lvl="1"/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Profesor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Q. ERNESTINA VÉRTiZ  AGUIRRE</a:t>
            </a: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Periodo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: Julio-Diciembre 2016</a:t>
            </a:r>
            <a:endParaRPr lang="es-MX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19256" cy="1143000"/>
          </a:xfrm>
        </p:spPr>
        <p:txBody>
          <a:bodyPr>
            <a:normAutofit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MX" sz="4800" b="1" u="sng" dirty="0" smtClean="0"/>
              <a:t>TERMOLOGÍA</a:t>
            </a:r>
            <a:endParaRPr lang="es-MX" sz="48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51723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 </a:t>
            </a:r>
          </a:p>
          <a:p>
            <a:pPr marL="0" indent="0" algn="just">
              <a:buNone/>
            </a:pPr>
            <a:r>
              <a:rPr lang="es-MX" sz="4000" dirty="0"/>
              <a:t>La termología es la parte de la física que estudia la temperatura, así como  los fenómenos en los que interviene el calor.  </a:t>
            </a:r>
          </a:p>
          <a:p>
            <a:pPr marL="0" indent="0" algn="just">
              <a:buNone/>
            </a:pPr>
            <a:r>
              <a:rPr lang="es-MX" sz="4000" dirty="0"/>
              <a:t>El calor se define como el aumento o disminución de la temperatura que posee un cuerpo, su unidad es la caloría y lo podemos medir con un calorímetro.</a:t>
            </a:r>
          </a:p>
          <a:p>
            <a:pPr marL="0" indent="0" algn="just">
              <a:buNone/>
            </a:pPr>
            <a:r>
              <a:rPr lang="es-MX" sz="4000" dirty="0"/>
              <a:t>La temperatura es una medida de la energía cinética, de los átomos o moléculas que constituyen a la materia y la podemos medir con un termómetro. Las diferentes escalas en las que podemos medirla son: Celsius, Fahrenheit y Kelvin.</a:t>
            </a:r>
          </a:p>
          <a:p>
            <a:pPr marL="0" indent="0">
              <a:lnSpc>
                <a:spcPct val="90000"/>
              </a:lnSpc>
              <a:buNone/>
            </a:pPr>
            <a:endParaRPr lang="fr-FR" sz="45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90000"/>
              </a:lnSpc>
              <a:buNone/>
            </a:pPr>
            <a:r>
              <a:rPr lang="es-MX" dirty="0" smtClean="0"/>
              <a:t>	</a:t>
            </a:r>
            <a:r>
              <a:rPr lang="es-ES" sz="3400" dirty="0" smtClean="0">
                <a:latin typeface="Arial" pitchFamily="34" charset="0"/>
                <a:cs typeface="Arial" pitchFamily="34" charset="0"/>
              </a:rPr>
              <a:t>. </a:t>
            </a:r>
            <a:endParaRPr lang="es-MX" sz="3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34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MX" b="1" u="sng" dirty="0"/>
              <a:t>TERMOLOGÍA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988840"/>
            <a:ext cx="8507288" cy="413732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90000"/>
              </a:lnSpc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	The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thermology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is the part of the physics that studies the temperature, as well as the phenomena in which the heat intervenes.</a:t>
            </a:r>
          </a:p>
          <a:p>
            <a:pPr algn="just">
              <a:lnSpc>
                <a:spcPct val="90000"/>
              </a:lnSpc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	Heat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is defined as the increase or decrease in the temperature that a body has, its unit is the calorie and we can measure it with a calorimeter.</a:t>
            </a:r>
          </a:p>
          <a:p>
            <a:pPr algn="just">
              <a:lnSpc>
                <a:spcPct val="90000"/>
              </a:lnSpc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	Temperature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is a measure of the kinetic energy of the atoms or molecules that make up matter and can be measured with a thermometer. The different scales on which we can measure it are Celsius, Fahrenheit and Kelvin.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84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/>
          <p:nvPr/>
        </p:nvSpPr>
        <p:spPr>
          <a:xfrm>
            <a:off x="3657600" y="2857418"/>
            <a:ext cx="1988185" cy="44958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000000"/>
                </a:solidFill>
                <a:effectLst/>
                <a:latin typeface="Arial Black" pitchFamily="34" charset="0"/>
                <a:ea typeface="Calibri"/>
                <a:cs typeface="Times New Roman"/>
              </a:rPr>
              <a:t>Termología</a:t>
            </a:r>
            <a:endParaRPr lang="es-MX" sz="1200" dirty="0">
              <a:effectLst/>
              <a:latin typeface="Arial Black" pitchFamily="34" charset="0"/>
              <a:ea typeface="Calibri"/>
              <a:cs typeface="Times New Roman"/>
            </a:endParaRPr>
          </a:p>
        </p:txBody>
      </p:sp>
      <p:sp>
        <p:nvSpPr>
          <p:cNvPr id="6" name="Cuadro de texto 2"/>
          <p:cNvSpPr txBox="1"/>
          <p:nvPr/>
        </p:nvSpPr>
        <p:spPr>
          <a:xfrm>
            <a:off x="164465" y="2581828"/>
            <a:ext cx="1524000" cy="2755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effectLst/>
                <a:ea typeface="Calibri"/>
                <a:cs typeface="Times New Roman"/>
              </a:rPr>
              <a:t>Propagación del calor</a:t>
            </a:r>
          </a:p>
        </p:txBody>
      </p:sp>
      <p:sp>
        <p:nvSpPr>
          <p:cNvPr id="7" name="Cuadro de texto 3"/>
          <p:cNvSpPr txBox="1"/>
          <p:nvPr/>
        </p:nvSpPr>
        <p:spPr>
          <a:xfrm>
            <a:off x="1732915" y="4512863"/>
            <a:ext cx="1712595" cy="12477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effectLst/>
                <a:ea typeface="Calibri"/>
                <a:cs typeface="Times New Roman"/>
              </a:rPr>
              <a:t>Se define como la cantidad de calor necesaria para elevar la temperatura de la unidad de masa de un elemento o compuesto en un grado. </a:t>
            </a:r>
          </a:p>
        </p:txBody>
      </p:sp>
      <p:sp>
        <p:nvSpPr>
          <p:cNvPr id="8" name="Cuadro de texto 4"/>
          <p:cNvSpPr txBox="1"/>
          <p:nvPr/>
        </p:nvSpPr>
        <p:spPr>
          <a:xfrm>
            <a:off x="5274310" y="2089068"/>
            <a:ext cx="1313914" cy="3479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latin typeface="Arial Black" pitchFamily="34" charset="0"/>
                <a:ea typeface="Calibri"/>
                <a:cs typeface="Times New Roman"/>
              </a:rPr>
              <a:t>Termometría</a:t>
            </a:r>
          </a:p>
        </p:txBody>
      </p:sp>
      <p:sp>
        <p:nvSpPr>
          <p:cNvPr id="9" name="Cuadro de texto 5"/>
          <p:cNvSpPr txBox="1"/>
          <p:nvPr/>
        </p:nvSpPr>
        <p:spPr>
          <a:xfrm>
            <a:off x="6046794" y="2828843"/>
            <a:ext cx="1981590" cy="42100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latin typeface="Arial Black" pitchFamily="34" charset="0"/>
                <a:ea typeface="Calibri"/>
                <a:cs typeface="Times New Roman"/>
              </a:rPr>
              <a:t>Escalas de temperatura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0" name="Cuadro de texto 6"/>
          <p:cNvSpPr txBox="1"/>
          <p:nvPr/>
        </p:nvSpPr>
        <p:spPr>
          <a:xfrm>
            <a:off x="3670618" y="3641643"/>
            <a:ext cx="1837486" cy="2901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b="1">
                <a:effectLst/>
                <a:latin typeface="Arial Black" pitchFamily="34" charset="0"/>
                <a:ea typeface="Calibri"/>
                <a:cs typeface="Times New Roman"/>
              </a:rPr>
              <a:t>Dilatación térmica</a:t>
            </a:r>
          </a:p>
        </p:txBody>
      </p:sp>
      <p:sp>
        <p:nvSpPr>
          <p:cNvPr id="11" name="Cuadro de texto 7"/>
          <p:cNvSpPr txBox="1"/>
          <p:nvPr/>
        </p:nvSpPr>
        <p:spPr>
          <a:xfrm>
            <a:off x="2110105" y="2858688"/>
            <a:ext cx="1233170" cy="36258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latin typeface="Arial Black" pitchFamily="34" charset="0"/>
                <a:ea typeface="Calibri"/>
                <a:cs typeface="Times New Roman"/>
              </a:rPr>
              <a:t>Calorimetría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2" name="Cuadro de texto 8"/>
          <p:cNvSpPr txBox="1"/>
          <p:nvPr/>
        </p:nvSpPr>
        <p:spPr>
          <a:xfrm>
            <a:off x="4822825" y="753663"/>
            <a:ext cx="1988185" cy="9429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solidFill>
                  <a:srgbClr val="222222"/>
                </a:solidFill>
                <a:effectLst/>
                <a:latin typeface="Arial"/>
                <a:ea typeface="Calibri"/>
                <a:cs typeface="Times New Roman"/>
              </a:rPr>
              <a:t>Energía que se manifiesta por un aumento de temperatura y procede de la transformación de otras energías</a:t>
            </a:r>
            <a:endParaRPr lang="es-MX" sz="1100">
              <a:effectLst/>
              <a:ea typeface="Calibri"/>
              <a:cs typeface="Times New Roman"/>
            </a:endParaRPr>
          </a:p>
        </p:txBody>
      </p:sp>
      <p:sp>
        <p:nvSpPr>
          <p:cNvPr id="13" name="Cuadro de texto 9"/>
          <p:cNvSpPr txBox="1"/>
          <p:nvPr/>
        </p:nvSpPr>
        <p:spPr>
          <a:xfrm>
            <a:off x="7124701" y="1052736"/>
            <a:ext cx="1551756" cy="64199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/>
                <a:cs typeface="Times New Roman"/>
              </a:rPr>
              <a:t>Grado o nivel térmico de un cuerpo o de la atmósfera.</a:t>
            </a:r>
          </a:p>
        </p:txBody>
      </p:sp>
      <p:sp>
        <p:nvSpPr>
          <p:cNvPr id="14" name="Cuadro de texto 10"/>
          <p:cNvSpPr txBox="1"/>
          <p:nvPr/>
        </p:nvSpPr>
        <p:spPr>
          <a:xfrm>
            <a:off x="3657600" y="4178853"/>
            <a:ext cx="1988185" cy="116078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/>
                <a:cs typeface="Times New Roman"/>
              </a:rPr>
              <a:t>Es </a:t>
            </a:r>
            <a:r>
              <a:rPr lang="es-MX" sz="1100" dirty="0">
                <a:effectLst/>
                <a:ea typeface="Calibri"/>
                <a:cs typeface="Times New Roman"/>
              </a:rPr>
              <a:t>el proceso por el cual los cuerpos aumentan su volumen debido a su temperatura. Afecta a todos los estados de agregación de la materia</a:t>
            </a:r>
          </a:p>
        </p:txBody>
      </p:sp>
      <p:sp>
        <p:nvSpPr>
          <p:cNvPr id="15" name="Cuadro de texto 11"/>
          <p:cNvSpPr txBox="1"/>
          <p:nvPr/>
        </p:nvSpPr>
        <p:spPr>
          <a:xfrm>
            <a:off x="6057900" y="3583858"/>
            <a:ext cx="2887980" cy="7112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effectLst/>
                <a:ea typeface="Calibri"/>
                <a:cs typeface="Times New Roman"/>
              </a:rPr>
              <a:t>La temperatura es el nivel de calor en un gas, líquido, o sólido. Tres escalas sirven comúnmente para medir la temperatura</a:t>
            </a:r>
          </a:p>
        </p:txBody>
      </p:sp>
      <p:sp>
        <p:nvSpPr>
          <p:cNvPr id="16" name="Cuadro de texto 15"/>
          <p:cNvSpPr txBox="1"/>
          <p:nvPr/>
        </p:nvSpPr>
        <p:spPr>
          <a:xfrm>
            <a:off x="6082665" y="4583348"/>
            <a:ext cx="2844165" cy="8388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effectLst/>
                <a:ea typeface="Calibri"/>
                <a:cs typeface="Times New Roman"/>
              </a:rPr>
              <a:t>Las escalas de Celsius y de Fahrenheit son las más comunes. La escala de Kelvin es primordialmente usada en experimentos científicos.</a:t>
            </a:r>
          </a:p>
        </p:txBody>
      </p:sp>
      <p:sp>
        <p:nvSpPr>
          <p:cNvPr id="17" name="Cuadro de texto 16"/>
          <p:cNvSpPr txBox="1"/>
          <p:nvPr/>
        </p:nvSpPr>
        <p:spPr>
          <a:xfrm>
            <a:off x="10080625" y="9196705"/>
            <a:ext cx="4131310" cy="119316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effectLst/>
                <a:ea typeface="Calibri"/>
                <a:cs typeface="Times New Roman"/>
              </a:rPr>
              <a:t>La temperatura es el nivel de calor en un gas, líquido, o sólido. Tres escalas sirven comúnmente para medir la temperatura</a:t>
            </a:r>
          </a:p>
        </p:txBody>
      </p:sp>
      <p:sp>
        <p:nvSpPr>
          <p:cNvPr id="18" name="Cuadro de texto 17"/>
          <p:cNvSpPr txBox="1"/>
          <p:nvPr/>
        </p:nvSpPr>
        <p:spPr>
          <a:xfrm>
            <a:off x="1776095" y="3714668"/>
            <a:ext cx="1508760" cy="3187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latin typeface="Arial Black" pitchFamily="34" charset="0"/>
                <a:ea typeface="Calibri"/>
                <a:cs typeface="Times New Roman"/>
              </a:rPr>
              <a:t>Calor especifico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9" name="Cuadro de texto 18"/>
          <p:cNvSpPr txBox="1"/>
          <p:nvPr/>
        </p:nvSpPr>
        <p:spPr>
          <a:xfrm>
            <a:off x="85725" y="3206668"/>
            <a:ext cx="1480185" cy="2133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effectLst/>
                <a:ea typeface="Calibri"/>
                <a:cs typeface="Times New Roman"/>
              </a:rPr>
              <a:t>La propagación del calor es el proceso mediante el cual se intercambia energía en forma de calor entre distintos cuerpos, o entre diferentes partes de un mismo cuerpo que tienen diferente temperatura.</a:t>
            </a:r>
          </a:p>
        </p:txBody>
      </p:sp>
      <p:sp>
        <p:nvSpPr>
          <p:cNvPr id="20" name="Cuadro de texto 19"/>
          <p:cNvSpPr txBox="1"/>
          <p:nvPr/>
        </p:nvSpPr>
        <p:spPr>
          <a:xfrm>
            <a:off x="85725" y="970198"/>
            <a:ext cx="1363980" cy="126238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effectLst/>
                <a:ea typeface="Calibri"/>
                <a:cs typeface="Times New Roman"/>
              </a:rPr>
              <a:t>Parte de la física que trata de la medición del calor y de las constantes térmicas.</a:t>
            </a:r>
          </a:p>
        </p:txBody>
      </p:sp>
      <p:sp>
        <p:nvSpPr>
          <p:cNvPr id="21" name="Cuadro de texto 21"/>
          <p:cNvSpPr txBox="1"/>
          <p:nvPr/>
        </p:nvSpPr>
        <p:spPr>
          <a:xfrm>
            <a:off x="2589212" y="2060493"/>
            <a:ext cx="1785303" cy="31877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latin typeface="Arial Black" pitchFamily="34" charset="0"/>
                <a:ea typeface="Calibri"/>
                <a:cs typeface="Times New Roman"/>
              </a:rPr>
              <a:t>Cambios de estado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 Black" pitchFamily="34" charset="0"/>
                <a:ea typeface="Calibri"/>
                <a:cs typeface="Times New Roman"/>
              </a:rPr>
              <a:t> </a:t>
            </a:r>
          </a:p>
        </p:txBody>
      </p:sp>
      <p:sp>
        <p:nvSpPr>
          <p:cNvPr id="22" name="Cuadro de texto 24"/>
          <p:cNvSpPr txBox="1"/>
          <p:nvPr/>
        </p:nvSpPr>
        <p:spPr>
          <a:xfrm>
            <a:off x="2167255" y="840658"/>
            <a:ext cx="1915795" cy="1016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effectLst/>
                <a:ea typeface="Calibri"/>
                <a:cs typeface="Times New Roman"/>
              </a:rPr>
              <a:t>Cuando un cuerpo, por acción del calor o del frío pasa de un estado a otro, decimos que ha cambiado de estado</a:t>
            </a:r>
          </a:p>
        </p:txBody>
      </p:sp>
      <p:cxnSp>
        <p:nvCxnSpPr>
          <p:cNvPr id="23" name="22 Conector recto de flecha"/>
          <p:cNvCxnSpPr/>
          <p:nvPr/>
        </p:nvCxnSpPr>
        <p:spPr>
          <a:xfrm flipH="1" flipV="1">
            <a:off x="3808095" y="2379263"/>
            <a:ext cx="507365" cy="40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V="1">
            <a:off x="5084445" y="2437048"/>
            <a:ext cx="725805" cy="391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flipV="1">
            <a:off x="5636895" y="3030138"/>
            <a:ext cx="203200" cy="45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flipH="1">
            <a:off x="4676775" y="3367958"/>
            <a:ext cx="45085" cy="230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flipH="1" flipV="1">
            <a:off x="3387090" y="3030773"/>
            <a:ext cx="248285" cy="45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flipV="1">
            <a:off x="5898515" y="1769663"/>
            <a:ext cx="45085" cy="275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flipV="1">
            <a:off x="6275705" y="1741088"/>
            <a:ext cx="855980" cy="333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7277100" y="3249848"/>
            <a:ext cx="45085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7553325" y="4266483"/>
            <a:ext cx="45085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H="1">
            <a:off x="4647565" y="3978828"/>
            <a:ext cx="45085" cy="230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flipH="1">
            <a:off x="2690495" y="3324143"/>
            <a:ext cx="45085" cy="317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 flipH="1">
            <a:off x="2630805" y="4165518"/>
            <a:ext cx="45085" cy="317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 flipH="1" flipV="1">
            <a:off x="1689100" y="1639488"/>
            <a:ext cx="914400" cy="1146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 flipH="1" flipV="1">
            <a:off x="1776095" y="2757088"/>
            <a:ext cx="291465" cy="290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 flipH="1">
            <a:off x="861060" y="2887263"/>
            <a:ext cx="45085" cy="290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395536" y="2204864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MX" sz="2400" cap="all" dirty="0" smtClean="0">
                <a:latin typeface="Arial" pitchFamily="34" charset="0"/>
                <a:cs typeface="Arial" pitchFamily="34" charset="0"/>
              </a:rPr>
              <a:t>Pérez MONTIEL </a:t>
            </a:r>
            <a:r>
              <a:rPr lang="es-MX" sz="2400" cap="all" dirty="0">
                <a:latin typeface="Arial" pitchFamily="34" charset="0"/>
                <a:cs typeface="Arial" pitchFamily="34" charset="0"/>
              </a:rPr>
              <a:t>HECTOR</a:t>
            </a:r>
            <a:r>
              <a:rPr lang="es-MX" sz="2400" cap="all" dirty="0" smtClean="0">
                <a:latin typeface="Arial" pitchFamily="34" charset="0"/>
                <a:cs typeface="Arial" pitchFamily="34" charset="0"/>
              </a:rPr>
              <a:t>. Física </a:t>
            </a:r>
            <a:r>
              <a:rPr lang="es-MX" sz="2400" cap="all" dirty="0">
                <a:latin typeface="Arial" pitchFamily="34" charset="0"/>
                <a:cs typeface="Arial" pitchFamily="34" charset="0"/>
              </a:rPr>
              <a:t>GENERAL. editorial PUBLICACIONES CULTURAL.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400" cap="all" dirty="0">
                <a:latin typeface="Arial" pitchFamily="34" charset="0"/>
                <a:cs typeface="Arial" pitchFamily="34" charset="0"/>
              </a:rPr>
              <a:t>TIPPENS  </a:t>
            </a:r>
            <a:r>
              <a:rPr lang="es-MX" sz="2400" cap="all" dirty="0" smtClean="0">
                <a:latin typeface="Arial" pitchFamily="34" charset="0"/>
                <a:cs typeface="Arial" pitchFamily="34" charset="0"/>
              </a:rPr>
              <a:t>Paul </a:t>
            </a:r>
            <a:r>
              <a:rPr lang="es-MX" sz="2400" cap="all" dirty="0">
                <a:latin typeface="Arial" pitchFamily="34" charset="0"/>
                <a:cs typeface="Arial" pitchFamily="34" charset="0"/>
              </a:rPr>
              <a:t>e</a:t>
            </a:r>
            <a:r>
              <a:rPr lang="es-MX" sz="2400" cap="all" dirty="0" smtClean="0">
                <a:latin typeface="Arial" pitchFamily="34" charset="0"/>
                <a:cs typeface="Arial" pitchFamily="34" charset="0"/>
              </a:rPr>
              <a:t>. Física </a:t>
            </a:r>
            <a:r>
              <a:rPr lang="es-MX" sz="2400" cap="all" dirty="0">
                <a:latin typeface="Arial" pitchFamily="34" charset="0"/>
                <a:cs typeface="Arial" pitchFamily="34" charset="0"/>
              </a:rPr>
              <a:t>Conceptos y Aplicaciones</a:t>
            </a:r>
            <a:r>
              <a:rPr lang="es-MX" sz="2400" cap="all" dirty="0" smtClean="0">
                <a:latin typeface="Arial" pitchFamily="34" charset="0"/>
                <a:cs typeface="Arial" pitchFamily="34" charset="0"/>
              </a:rPr>
              <a:t>. editorial </a:t>
            </a:r>
            <a:r>
              <a:rPr lang="es-MX" sz="2400" cap="all" dirty="0">
                <a:latin typeface="Arial" pitchFamily="34" charset="0"/>
                <a:cs typeface="Arial" pitchFamily="34" charset="0"/>
              </a:rPr>
              <a:t>Mc Graw Hill.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WILSON BUFFA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FÍSICA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ED. PEARSON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FÍSICA CONCEPTUAL. PAUL HEWITT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ED ADDISON WESLEY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MX" sz="2400" cap="all" dirty="0">
              <a:latin typeface="Arial" pitchFamily="34" charset="0"/>
              <a:cs typeface="Arial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398</Words>
  <Application>Microsoft Office PowerPoint</Application>
  <PresentationFormat>Presentación en pantalla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Times New Roman</vt:lpstr>
      <vt:lpstr>Tema de Office</vt:lpstr>
      <vt:lpstr>Presentación de PowerPoint</vt:lpstr>
      <vt:lpstr>TEMA: TERMOLOGÍA</vt:lpstr>
      <vt:lpstr>TEMA: TERMOLOGÍA</vt:lpstr>
      <vt:lpstr>Presentación de PowerPoint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Administrador</cp:lastModifiedBy>
  <cp:revision>13</cp:revision>
  <dcterms:created xsi:type="dcterms:W3CDTF">2014-07-09T15:06:15Z</dcterms:created>
  <dcterms:modified xsi:type="dcterms:W3CDTF">2017-03-21T17:53:28Z</dcterms:modified>
</cp:coreProperties>
</file>