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6" r:id="rId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D0069BDE-CB26-4B65-B82A-5268310915C2}" type="datetimeFigureOut">
              <a:rPr lang="es-MX" smtClean="0"/>
              <a:t>15/05/2017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3066083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D0069BDE-CB26-4B65-B82A-5268310915C2}" type="datetimeFigureOut">
              <a:rPr lang="es-MX" smtClean="0"/>
              <a:t>15/05/2017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4187091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D0069BDE-CB26-4B65-B82A-5268310915C2}" type="datetimeFigureOut">
              <a:rPr lang="es-MX" smtClean="0"/>
              <a:t>15/05/2017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2550512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D0069BDE-CB26-4B65-B82A-5268310915C2}" type="datetimeFigureOut">
              <a:rPr lang="es-MX" smtClean="0"/>
              <a:t>15/05/2017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218644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0069BDE-CB26-4B65-B82A-5268310915C2}" type="datetimeFigureOut">
              <a:rPr lang="es-MX" smtClean="0"/>
              <a:t>15/05/2017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1286413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D0069BDE-CB26-4B65-B82A-5268310915C2}" type="datetimeFigureOut">
              <a:rPr lang="es-MX" smtClean="0"/>
              <a:t>15/05/2017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894951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D0069BDE-CB26-4B65-B82A-5268310915C2}" type="datetimeFigureOut">
              <a:rPr lang="es-MX" smtClean="0"/>
              <a:t>15/05/2017</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2896583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D0069BDE-CB26-4B65-B82A-5268310915C2}" type="datetimeFigureOut">
              <a:rPr lang="es-MX" smtClean="0"/>
              <a:t>15/05/2017</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2494940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0069BDE-CB26-4B65-B82A-5268310915C2}" type="datetimeFigureOut">
              <a:rPr lang="es-MX" smtClean="0"/>
              <a:t>15/05/2017</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4002970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0069BDE-CB26-4B65-B82A-5268310915C2}" type="datetimeFigureOut">
              <a:rPr lang="es-MX" smtClean="0"/>
              <a:t>15/05/2017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150088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0069BDE-CB26-4B65-B82A-5268310915C2}" type="datetimeFigureOut">
              <a:rPr lang="es-MX" smtClean="0"/>
              <a:t>15/05/2017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3727196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069BDE-CB26-4B65-B82A-5268310915C2}" type="datetimeFigureOut">
              <a:rPr lang="es-MX" smtClean="0"/>
              <a:t>15/05/2017</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7AB1CC-A6BD-48EA-A6AF-248DBC5C6F99}" type="slidenum">
              <a:rPr lang="es-MX" smtClean="0"/>
              <a:t>‹Nº›</a:t>
            </a:fld>
            <a:endParaRPr lang="es-MX"/>
          </a:p>
        </p:txBody>
      </p:sp>
    </p:spTree>
    <p:extLst>
      <p:ext uri="{BB962C8B-B14F-4D97-AF65-F5344CB8AC3E}">
        <p14:creationId xmlns:p14="http://schemas.microsoft.com/office/powerpoint/2010/main" val="15548755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Rectángulo 1"/>
          <p:cNvSpPr/>
          <p:nvPr/>
        </p:nvSpPr>
        <p:spPr>
          <a:xfrm>
            <a:off x="3779912" y="0"/>
            <a:ext cx="5364088"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s-MX" dirty="0">
                <a:solidFill>
                  <a:schemeClr val="tx1"/>
                </a:solidFill>
                <a:effectLst>
                  <a:outerShdw blurRad="38100" dist="38100" dir="2700000" algn="tl">
                    <a:srgbClr val="000000">
                      <a:alpha val="43137"/>
                    </a:srgbClr>
                  </a:outerShdw>
                </a:effectLst>
                <a:latin typeface="Arial" pitchFamily="34" charset="0"/>
                <a:cs typeface="Arial" pitchFamily="34" charset="0"/>
              </a:rPr>
              <a:t>Área Académica</a:t>
            </a:r>
            <a:r>
              <a:rPr lang="es-MX"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Física</a:t>
            </a:r>
            <a:endParaRPr lang="es-MX" sz="20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lvl="1"/>
            <a: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es-MX" dirty="0">
                <a:solidFill>
                  <a:schemeClr val="tx1"/>
                </a:solidFill>
                <a:effectLst>
                  <a:outerShdw blurRad="38100" dist="38100" dir="2700000" algn="tl">
                    <a:srgbClr val="000000">
                      <a:alpha val="43137"/>
                    </a:srgbClr>
                  </a:outerShdw>
                </a:effectLst>
                <a:latin typeface="Arial" pitchFamily="34" charset="0"/>
                <a:cs typeface="Arial" pitchFamily="34" charset="0"/>
              </a:rPr>
              <a:t>Tema</a:t>
            </a:r>
            <a:r>
              <a:rPr lang="es-MX"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Magnetismo</a:t>
            </a:r>
            <a:endParaRPr lang="es-MX" sz="20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lvl="1"/>
            <a: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es-MX" dirty="0">
                <a:solidFill>
                  <a:schemeClr val="tx1"/>
                </a:solidFill>
                <a:effectLst>
                  <a:outerShdw blurRad="38100" dist="38100" dir="2700000" algn="tl">
                    <a:srgbClr val="000000">
                      <a:alpha val="43137"/>
                    </a:srgbClr>
                  </a:outerShdw>
                </a:effectLst>
                <a:latin typeface="Arial" pitchFamily="34" charset="0"/>
                <a:cs typeface="Arial" pitchFamily="34" charset="0"/>
              </a:rPr>
              <a:t>Profesor</a:t>
            </a:r>
            <a:r>
              <a:rPr lang="es-MX"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Ing. María Guadalupe Vázquez Santos</a:t>
            </a:r>
            <a: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es-MX" dirty="0">
                <a:solidFill>
                  <a:schemeClr val="tx1"/>
                </a:solidFill>
                <a:effectLst>
                  <a:outerShdw blurRad="38100" dist="38100" dir="2700000" algn="tl">
                    <a:srgbClr val="000000">
                      <a:alpha val="43137"/>
                    </a:srgbClr>
                  </a:outerShdw>
                </a:effectLst>
                <a:latin typeface="Arial" pitchFamily="34" charset="0"/>
                <a:cs typeface="Arial" pitchFamily="34" charset="0"/>
              </a:rPr>
              <a:t>Periodo</a:t>
            </a:r>
            <a:r>
              <a:rPr lang="es-MX"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Enero- Julio 2017</a:t>
            </a:r>
            <a:endPar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extLst>
      <p:ext uri="{BB962C8B-B14F-4D97-AF65-F5344CB8AC3E}">
        <p14:creationId xmlns:p14="http://schemas.microsoft.com/office/powerpoint/2010/main" val="959261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1824"/>
            <a:ext cx="8219256" cy="1143000"/>
          </a:xfrm>
        </p:spPr>
        <p:txBody>
          <a:bodyPr>
            <a:normAutofit fontScale="90000"/>
          </a:bodyPr>
          <a:lstStyle/>
          <a:p>
            <a:r>
              <a:rPr lang="fr-FR" b="1" u="sng" dirty="0">
                <a:effectLst>
                  <a:outerShdw blurRad="38100" dist="38100" dir="2700000" algn="tl">
                    <a:srgbClr val="000000">
                      <a:alpha val="43137"/>
                    </a:srgbClr>
                  </a:outerShdw>
                </a:effectLst>
                <a:latin typeface="Arial" pitchFamily="34" charset="0"/>
                <a:cs typeface="Arial" pitchFamily="34" charset="0"/>
              </a:rPr>
              <a:t>Tema</a:t>
            </a:r>
            <a:r>
              <a:rPr lang="fr-FR" b="1" u="sng" dirty="0" smtClean="0">
                <a:effectLst>
                  <a:outerShdw blurRad="38100" dist="38100" dir="2700000" algn="tl">
                    <a:srgbClr val="000000">
                      <a:alpha val="43137"/>
                    </a:srgbClr>
                  </a:outerShdw>
                </a:effectLst>
                <a:latin typeface="Arial" pitchFamily="34" charset="0"/>
                <a:cs typeface="Arial" pitchFamily="34" charset="0"/>
              </a:rPr>
              <a:t>: </a:t>
            </a:r>
            <a:r>
              <a:rPr lang="fr-FR" b="1" u="sng" dirty="0" err="1" smtClean="0">
                <a:effectLst>
                  <a:outerShdw blurRad="38100" dist="38100" dir="2700000" algn="tl">
                    <a:srgbClr val="000000">
                      <a:alpha val="43137"/>
                    </a:srgbClr>
                  </a:outerShdw>
                </a:effectLst>
                <a:latin typeface="Arial" pitchFamily="34" charset="0"/>
                <a:cs typeface="Arial" pitchFamily="34" charset="0"/>
              </a:rPr>
              <a:t>Magnetismo</a:t>
            </a:r>
            <a:r>
              <a:rPr lang="fr-FR" b="1" u="sng" dirty="0">
                <a:effectLst>
                  <a:outerShdw blurRad="38100" dist="38100" dir="2700000" algn="tl">
                    <a:srgbClr val="000000">
                      <a:alpha val="43137"/>
                    </a:srgbClr>
                  </a:outerShdw>
                </a:effectLst>
                <a:latin typeface="Arial" pitchFamily="34" charset="0"/>
                <a:cs typeface="Arial" pitchFamily="34" charset="0"/>
              </a:rPr>
              <a:t/>
            </a:r>
            <a:br>
              <a:rPr lang="fr-FR" b="1" u="sng" dirty="0">
                <a:effectLst>
                  <a:outerShdw blurRad="38100" dist="38100" dir="2700000" algn="tl">
                    <a:srgbClr val="000000">
                      <a:alpha val="43137"/>
                    </a:srgbClr>
                  </a:outerShdw>
                </a:effectLst>
                <a:latin typeface="Arial" pitchFamily="34" charset="0"/>
                <a:cs typeface="Arial" pitchFamily="34" charset="0"/>
              </a:rPr>
            </a:br>
            <a:endParaRPr lang="es-MX" dirty="0"/>
          </a:p>
        </p:txBody>
      </p:sp>
      <p:sp>
        <p:nvSpPr>
          <p:cNvPr id="3" name="2 Marcador de contenido"/>
          <p:cNvSpPr>
            <a:spLocks noGrp="1"/>
          </p:cNvSpPr>
          <p:nvPr>
            <p:ph idx="1"/>
          </p:nvPr>
        </p:nvSpPr>
        <p:spPr>
          <a:xfrm>
            <a:off x="457200" y="1484784"/>
            <a:ext cx="8229600" cy="4641379"/>
          </a:xfrm>
        </p:spPr>
        <p:txBody>
          <a:bodyPr>
            <a:normAutofit fontScale="70000" lnSpcReduction="20000"/>
          </a:bodyPr>
          <a:lstStyle/>
          <a:p>
            <a:pPr marL="0" indent="0">
              <a:lnSpc>
                <a:spcPct val="90000"/>
              </a:lnSpc>
              <a:buNone/>
            </a:pPr>
            <a:endParaRPr lang="fr-FR" dirty="0"/>
          </a:p>
          <a:p>
            <a:pPr algn="ctr">
              <a:lnSpc>
                <a:spcPct val="90000"/>
              </a:lnSpc>
              <a:buNone/>
            </a:pPr>
            <a:r>
              <a:rPr lang="fr-FR" b="1" dirty="0">
                <a:effectLst>
                  <a:outerShdw blurRad="38100" dist="38100" dir="2700000" algn="tl">
                    <a:srgbClr val="000000">
                      <a:alpha val="43137"/>
                    </a:srgbClr>
                  </a:outerShdw>
                </a:effectLst>
                <a:latin typeface="Arial" pitchFamily="34" charset="0"/>
                <a:cs typeface="Arial" pitchFamily="34" charset="0"/>
              </a:rPr>
              <a:t>      </a:t>
            </a:r>
            <a:r>
              <a:rPr lang="fr-FR" b="1" u="sng" dirty="0">
                <a:effectLst>
                  <a:outerShdw blurRad="38100" dist="38100" dir="2700000" algn="tl">
                    <a:srgbClr val="000000">
                      <a:alpha val="43137"/>
                    </a:srgbClr>
                  </a:outerShdw>
                </a:effectLst>
                <a:latin typeface="Arial" pitchFamily="34" charset="0"/>
                <a:cs typeface="Arial" pitchFamily="34" charset="0"/>
              </a:rPr>
              <a:t> Abstract</a:t>
            </a:r>
            <a:r>
              <a:rPr lang="fr-FR" b="1" u="sng" dirty="0" smtClean="0">
                <a:effectLst>
                  <a:outerShdw blurRad="38100" dist="38100" dir="2700000" algn="tl">
                    <a:srgbClr val="000000">
                      <a:alpha val="43137"/>
                    </a:srgbClr>
                  </a:outerShdw>
                </a:effectLst>
                <a:latin typeface="Arial" pitchFamily="34" charset="0"/>
                <a:cs typeface="Arial" pitchFamily="34" charset="0"/>
              </a:rPr>
              <a:t>:</a:t>
            </a:r>
          </a:p>
          <a:p>
            <a:pPr algn="just">
              <a:lnSpc>
                <a:spcPct val="90000"/>
              </a:lnSpc>
              <a:buNone/>
            </a:pPr>
            <a:r>
              <a:rPr lang="en-US" dirty="0"/>
              <a:t/>
            </a:r>
            <a:br>
              <a:rPr lang="en-US" dirty="0"/>
            </a:br>
            <a:r>
              <a:rPr lang="en-US" dirty="0"/>
              <a:t>In this presentation we will talk about Magnetism its characteristics, properties and classification, since most of the magnets that are currently used are artificial, this is because they can be manufactured with a greater magnetic intensity than the natural ones, besides being more solid And ease to be molded according to the form that is needed. Not all metals can be magnetized and others, although they can acquire this property, they are easily released, either by external effects or spontaneously. Many magnets are made with nickel and aluminum or iron with chromium, cobalt, tungsten or molybdenum.</a:t>
            </a:r>
            <a:endParaRPr lang="fr-FR" b="1" u="sng" dirty="0">
              <a:effectLst>
                <a:outerShdw blurRad="38100" dist="38100" dir="2700000" algn="tl">
                  <a:srgbClr val="000000">
                    <a:alpha val="43137"/>
                  </a:srgbClr>
                </a:outerShdw>
              </a:effectLst>
              <a:latin typeface="Arial" pitchFamily="34" charset="0"/>
              <a:cs typeface="Arial" pitchFamily="34" charset="0"/>
            </a:endParaRPr>
          </a:p>
          <a:p>
            <a:pPr algn="just">
              <a:lnSpc>
                <a:spcPct val="90000"/>
              </a:lnSpc>
              <a:buNone/>
            </a:pPr>
            <a:endParaRPr lang="fr-FR" dirty="0"/>
          </a:p>
          <a:p>
            <a:pPr algn="just">
              <a:lnSpc>
                <a:spcPct val="90000"/>
              </a:lnSpc>
              <a:buNone/>
            </a:pPr>
            <a:r>
              <a:rPr lang="fr-FR" b="1" u="sng" dirty="0">
                <a:effectLst>
                  <a:outerShdw blurRad="38100" dist="38100" dir="2700000" algn="tl">
                    <a:srgbClr val="000000">
                      <a:alpha val="43137"/>
                    </a:srgbClr>
                  </a:outerShdw>
                </a:effectLst>
                <a:latin typeface="Arial" pitchFamily="34" charset="0"/>
                <a:cs typeface="Arial" pitchFamily="34" charset="0"/>
              </a:rPr>
              <a:t>Keywords</a:t>
            </a:r>
            <a:r>
              <a:rPr lang="fr-FR" b="1" dirty="0" smtClean="0">
                <a:effectLst>
                  <a:outerShdw blurRad="38100" dist="38100" dir="2700000" algn="tl">
                    <a:srgbClr val="000000">
                      <a:alpha val="43137"/>
                    </a:srgbClr>
                  </a:outerShdw>
                </a:effectLst>
                <a:latin typeface="Arial" pitchFamily="34" charset="0"/>
                <a:cs typeface="Arial" pitchFamily="34" charset="0"/>
              </a:rPr>
              <a:t>: </a:t>
            </a:r>
            <a:r>
              <a:rPr lang="en-US" dirty="0"/>
              <a:t>Magnetism, magnetite, field, artificial, temporal, permeability, vacuum, rock, iron and density.</a:t>
            </a:r>
            <a:endParaRPr lang="fr-FR" b="1" dirty="0" smtClean="0">
              <a:effectLst>
                <a:outerShdw blurRad="38100" dist="38100" dir="2700000" algn="tl">
                  <a:srgbClr val="000000">
                    <a:alpha val="43137"/>
                  </a:srgbClr>
                </a:outerShdw>
              </a:effectLst>
              <a:latin typeface="Arial" pitchFamily="34" charset="0"/>
              <a:cs typeface="Arial" pitchFamily="34" charset="0"/>
            </a:endParaRPr>
          </a:p>
          <a:p>
            <a:pPr>
              <a:lnSpc>
                <a:spcPct val="90000"/>
              </a:lnSpc>
              <a:buNone/>
            </a:pPr>
            <a:endParaRPr lang="es-MX" sz="3600" b="1" dirty="0">
              <a:effectLst>
                <a:outerShdw blurRad="38100" dist="38100" dir="2700000" algn="tl">
                  <a:srgbClr val="000000">
                    <a:alpha val="43137"/>
                  </a:srgbClr>
                </a:outerShdw>
              </a:effectLst>
              <a:latin typeface="Arial" pitchFamily="34" charset="0"/>
              <a:cs typeface="Arial" pitchFamily="34" charset="0"/>
            </a:endParaRPr>
          </a:p>
          <a:p>
            <a:endParaRPr lang="es-MX" dirty="0"/>
          </a:p>
        </p:txBody>
      </p:sp>
    </p:spTree>
    <p:extLst>
      <p:ext uri="{BB962C8B-B14F-4D97-AF65-F5344CB8AC3E}">
        <p14:creationId xmlns:p14="http://schemas.microsoft.com/office/powerpoint/2010/main" val="5453215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988840"/>
            <a:ext cx="8229600" cy="4137323"/>
          </a:xfrm>
        </p:spPr>
        <p:txBody>
          <a:bodyPr>
            <a:normAutofit/>
          </a:bodyPr>
          <a:lstStyle/>
          <a:p>
            <a:pPr>
              <a:lnSpc>
                <a:spcPct val="90000"/>
              </a:lnSpc>
              <a:buNone/>
            </a:pPr>
            <a:endParaRPr lang="fr-FR" dirty="0"/>
          </a:p>
          <a:p>
            <a:pPr marL="0" indent="0">
              <a:lnSpc>
                <a:spcPct val="90000"/>
              </a:lnSpc>
              <a:buNone/>
            </a:pPr>
            <a:r>
              <a:rPr lang="en-US" sz="3600" b="1" dirty="0">
                <a:effectLst>
                  <a:outerShdw blurRad="38100" dist="38100" dir="2700000" algn="tl">
                    <a:srgbClr val="000000">
                      <a:alpha val="43137"/>
                    </a:srgbClr>
                  </a:outerShdw>
                </a:effectLst>
                <a:latin typeface="Arial" pitchFamily="34" charset="0"/>
                <a:cs typeface="Arial" pitchFamily="34" charset="0"/>
              </a:rPr>
              <a:t> </a:t>
            </a: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endParaRPr lang="es-MX" dirty="0"/>
          </a:p>
        </p:txBody>
      </p:sp>
      <p:pic>
        <p:nvPicPr>
          <p:cNvPr id="1026" name="Picture 2" descr="C:\Users\enduser\Documents\Mapa Magnetism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6632"/>
            <a:ext cx="9144000" cy="6741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02134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1052736"/>
            <a:ext cx="8219256" cy="4608512"/>
          </a:xfrm>
        </p:spPr>
        <p:txBody>
          <a:bodyPr>
            <a:normAutofit/>
          </a:bodyPr>
          <a:lstStyle/>
          <a:p>
            <a:pPr algn="l"/>
            <a:r>
              <a:rPr lang="es-MX" sz="2400" b="1" dirty="0">
                <a:latin typeface="Comic Sans MS" pitchFamily="66" charset="0"/>
              </a:rPr>
              <a:t>Referencias bibliográficas</a:t>
            </a:r>
            <a:r>
              <a:rPr lang="es-MX" sz="2400" b="1" dirty="0" smtClean="0">
                <a:latin typeface="Comic Sans MS" pitchFamily="66" charset="0"/>
              </a:rPr>
              <a:t>:</a:t>
            </a:r>
            <a:r>
              <a:rPr lang="es-MX" sz="2400" dirty="0" smtClean="0">
                <a:latin typeface="Comic Sans MS" pitchFamily="66" charset="0"/>
              </a:rPr>
              <a:t/>
            </a:r>
            <a:br>
              <a:rPr lang="es-MX" sz="2400" dirty="0" smtClean="0">
                <a:latin typeface="Comic Sans MS" pitchFamily="66" charset="0"/>
              </a:rPr>
            </a:br>
            <a:r>
              <a:rPr lang="es-MX" sz="2400" dirty="0">
                <a:latin typeface="Comic Sans MS" pitchFamily="66" charset="0"/>
              </a:rPr>
              <a:t/>
            </a:r>
            <a:br>
              <a:rPr lang="es-MX" sz="2400" dirty="0">
                <a:latin typeface="Comic Sans MS" pitchFamily="66" charset="0"/>
              </a:rPr>
            </a:br>
            <a:r>
              <a:rPr lang="es-MX" sz="2400" dirty="0">
                <a:latin typeface="Comic Sans MS" pitchFamily="66" charset="0"/>
              </a:rPr>
              <a:t>1.- FÍSICA CONCEPTUAL. PAUL. G. HEWITT.- Addison Wesley. Tercera ed. 1999.</a:t>
            </a:r>
            <a:br>
              <a:rPr lang="es-MX" sz="2400" dirty="0">
                <a:latin typeface="Comic Sans MS" pitchFamily="66" charset="0"/>
              </a:rPr>
            </a:br>
            <a:r>
              <a:rPr lang="es-MX" sz="2400" dirty="0">
                <a:latin typeface="Comic Sans MS" pitchFamily="66" charset="0"/>
              </a:rPr>
              <a:t>2.- FÍSICA CONCEPTOS Y APLICACIONES. </a:t>
            </a:r>
            <a:r>
              <a:rPr lang="en-US" sz="2400" dirty="0">
                <a:latin typeface="Comic Sans MS" pitchFamily="66" charset="0"/>
              </a:rPr>
              <a:t>TIPPENS ed. </a:t>
            </a:r>
            <a:r>
              <a:rPr lang="en-US" sz="2400" dirty="0" err="1">
                <a:latin typeface="Comic Sans MS" pitchFamily="66" charset="0"/>
              </a:rPr>
              <a:t>Mc</a:t>
            </a:r>
            <a:r>
              <a:rPr lang="en-US" sz="2400" dirty="0">
                <a:latin typeface="Comic Sans MS" pitchFamily="66" charset="0"/>
              </a:rPr>
              <a:t> </a:t>
            </a:r>
            <a:r>
              <a:rPr lang="en-US" sz="2400" dirty="0" err="1">
                <a:latin typeface="Comic Sans MS" pitchFamily="66" charset="0"/>
              </a:rPr>
              <a:t>Graw</a:t>
            </a:r>
            <a:r>
              <a:rPr lang="en-US" sz="2400" dirty="0">
                <a:latin typeface="Comic Sans MS" pitchFamily="66" charset="0"/>
              </a:rPr>
              <a:t>- Hill </a:t>
            </a:r>
            <a:r>
              <a:rPr lang="es-MX" sz="2400" dirty="0">
                <a:latin typeface="Comic Sans MS" pitchFamily="66" charset="0"/>
              </a:rPr>
              <a:t/>
            </a:r>
            <a:br>
              <a:rPr lang="es-MX" sz="2400" dirty="0">
                <a:latin typeface="Comic Sans MS" pitchFamily="66" charset="0"/>
              </a:rPr>
            </a:br>
            <a:r>
              <a:rPr lang="en-US" sz="2400" dirty="0">
                <a:latin typeface="Comic Sans MS" pitchFamily="66" charset="0"/>
              </a:rPr>
              <a:t>3.- FÍSICA</a:t>
            </a:r>
            <a:r>
              <a:rPr lang="es-MX" sz="2400" dirty="0">
                <a:latin typeface="Comic Sans MS" pitchFamily="66" charset="0"/>
              </a:rPr>
              <a:t>. </a:t>
            </a:r>
            <a:r>
              <a:rPr lang="en-US" sz="2400" dirty="0">
                <a:latin typeface="Comic Sans MS" pitchFamily="66" charset="0"/>
              </a:rPr>
              <a:t>WILSON BUFFA. Pearson Prentice hall. </a:t>
            </a:r>
            <a:r>
              <a:rPr lang="es-MX" sz="2400" dirty="0">
                <a:latin typeface="Comic Sans MS" pitchFamily="66" charset="0"/>
              </a:rPr>
              <a:t>Quinta ed. 2003</a:t>
            </a:r>
            <a:br>
              <a:rPr lang="es-MX" sz="2400" dirty="0">
                <a:latin typeface="Comic Sans MS" pitchFamily="66" charset="0"/>
              </a:rPr>
            </a:br>
            <a:r>
              <a:rPr lang="es-MX" sz="2400" dirty="0">
                <a:latin typeface="Comic Sans MS" pitchFamily="66" charset="0"/>
              </a:rPr>
              <a:t>4.- FÍSICA GENERAL. HÉCTOR PÉREZ MONTIEL. Publicaciones Cultural. Segunda ed. </a:t>
            </a:r>
            <a:r>
              <a:rPr lang="es-MX" sz="2400" dirty="0" smtClean="0">
                <a:latin typeface="Comic Sans MS" pitchFamily="66" charset="0"/>
              </a:rPr>
              <a:t>2000</a:t>
            </a:r>
            <a:endParaRPr lang="es-MX" sz="2400" dirty="0"/>
          </a:p>
        </p:txBody>
      </p:sp>
    </p:spTree>
    <p:extLst>
      <p:ext uri="{BB962C8B-B14F-4D97-AF65-F5344CB8AC3E}">
        <p14:creationId xmlns:p14="http://schemas.microsoft.com/office/powerpoint/2010/main" val="345017044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TotalTime>
  <Words>14</Words>
  <Application>Microsoft Office PowerPoint</Application>
  <PresentationFormat>Presentación en pantalla (4:3)</PresentationFormat>
  <Paragraphs>23</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Tema de Office</vt:lpstr>
      <vt:lpstr>Presentación de PowerPoint</vt:lpstr>
      <vt:lpstr>Tema: Magnetismo </vt:lpstr>
      <vt:lpstr>Presentación de PowerPoint</vt:lpstr>
      <vt:lpstr>Referencias bibliográficas:  1.- FÍSICA CONCEPTUAL. PAUL. G. HEWITT.- Addison Wesley. Tercera ed. 1999. 2.- FÍSICA CONCEPTOS Y APLICACIONES. TIPPENS ed. Mc Graw- Hill  3.- FÍSICA. WILSON BUFFA. Pearson Prentice hall. Quinta ed. 2003 4.- FÍSICA GENERAL. HÉCTOR PÉREZ MONTIEL. Publicaciones Cultural. Segunda ed. 2000</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webdesign1</dc:creator>
  <cp:lastModifiedBy>enduser</cp:lastModifiedBy>
  <cp:revision>12</cp:revision>
  <dcterms:created xsi:type="dcterms:W3CDTF">2014-07-09T15:06:15Z</dcterms:created>
  <dcterms:modified xsi:type="dcterms:W3CDTF">2017-05-15T13:29:17Z</dcterms:modified>
</cp:coreProperties>
</file>