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328" r:id="rId3"/>
    <p:sldId id="326" r:id="rId4"/>
    <p:sldId id="327" r:id="rId5"/>
    <p:sldId id="265" r:id="rId6"/>
    <p:sldId id="312" r:id="rId7"/>
    <p:sldId id="322" r:id="rId8"/>
    <p:sldId id="330" r:id="rId9"/>
    <p:sldId id="323" r:id="rId10"/>
    <p:sldId id="316" r:id="rId11"/>
    <p:sldId id="317" r:id="rId12"/>
    <p:sldId id="324" r:id="rId13"/>
    <p:sldId id="329" r:id="rId14"/>
    <p:sldId id="304" r:id="rId15"/>
    <p:sldId id="332" r:id="rId16"/>
    <p:sldId id="335" r:id="rId17"/>
    <p:sldId id="337" r:id="rId18"/>
    <p:sldId id="336" r:id="rId19"/>
  </p:sldIdLst>
  <p:sldSz cx="9144000" cy="6858000" type="letter"/>
  <p:notesSz cx="10058400" cy="77724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64" userDrawn="1">
          <p15:clr>
            <a:srgbClr val="A4A3A4"/>
          </p15:clr>
        </p15:guide>
        <p15:guide id="2" pos="25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A81"/>
    <a:srgbClr val="AD48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6"/>
    <p:restoredTop sz="94458"/>
  </p:normalViewPr>
  <p:slideViewPr>
    <p:cSldViewPr>
      <p:cViewPr varScale="1">
        <p:scale>
          <a:sx n="86" d="100"/>
          <a:sy n="86" d="100"/>
        </p:scale>
        <p:origin x="-1734" y="-36"/>
      </p:cViewPr>
      <p:guideLst>
        <p:guide orient="horz" pos="1964"/>
        <p:guide pos="254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DFD506CD-1467-42F4-AD6C-CBE31907FF8B}"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3281363" y="971550"/>
            <a:ext cx="3495675" cy="26225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960D7EE9-E02C-4917-ACCB-5BE85E6C142C}" type="slidenum">
              <a:rPr lang="es-MX" smtClean="0"/>
              <a:pPr/>
              <a:t>‹Nº›</a:t>
            </a:fld>
            <a:endParaRPr lang="es-MX"/>
          </a:p>
        </p:txBody>
      </p:sp>
    </p:spTree>
    <p:extLst>
      <p:ext uri="{BB962C8B-B14F-4D97-AF65-F5344CB8AC3E}">
        <p14:creationId xmlns:p14="http://schemas.microsoft.com/office/powerpoint/2010/main" xmlns="" val="207798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60D7EE9-E02C-4917-ACCB-5BE85E6C142C}" type="slidenum">
              <a:rPr lang="es-MX" smtClean="0"/>
              <a:pPr/>
              <a:t>14</a:t>
            </a:fld>
            <a:endParaRPr lang="es-MX"/>
          </a:p>
        </p:txBody>
      </p:sp>
    </p:spTree>
    <p:extLst>
      <p:ext uri="{BB962C8B-B14F-4D97-AF65-F5344CB8AC3E}">
        <p14:creationId xmlns:p14="http://schemas.microsoft.com/office/powerpoint/2010/main" xmlns="" val="135722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33855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sz="half" idx="2"/>
          </p:nvPr>
        </p:nvSpPr>
        <p:spPr>
          <a:xfrm>
            <a:off x="457200" y="1577341"/>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1"/>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38554"/>
          </a:xfrm>
          <a:prstGeom prst="rect">
            <a:avLst/>
          </a:prstGeom>
        </p:spPr>
        <p:txBody>
          <a:bodyPr wrap="square" lIns="0" tIns="0" rIns="0" bIns="0">
            <a:spAutoFit/>
          </a:bodyPr>
          <a:lstStyle>
            <a:lvl1pPr>
              <a:defRPr sz="2200" b="1" i="0">
                <a:solidFill>
                  <a:schemeClr val="bg1"/>
                </a:solidFill>
                <a:latin typeface="Soberana Sans"/>
                <a:cs typeface="Soberana Sans"/>
              </a:defRPr>
            </a:lvl1pPr>
          </a:lstStyle>
          <a:p>
            <a:endParaRPr/>
          </a:p>
        </p:txBody>
      </p:sp>
      <p:sp>
        <p:nvSpPr>
          <p:cNvPr id="3" name="Holder 3"/>
          <p:cNvSpPr>
            <a:spLocks noGrp="1"/>
          </p:cNvSpPr>
          <p:nvPr>
            <p:ph type="body" idx="1"/>
          </p:nvPr>
        </p:nvSpPr>
        <p:spPr>
          <a:xfrm>
            <a:off x="619419" y="2234006"/>
            <a:ext cx="790516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2485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485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a:xfrm>
            <a:off x="6583680" y="6377940"/>
            <a:ext cx="2103120" cy="2485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537897">
        <a:defRPr>
          <a:latin typeface="+mn-lt"/>
          <a:ea typeface="+mn-ea"/>
          <a:cs typeface="+mn-cs"/>
        </a:defRPr>
      </a:lvl2pPr>
      <a:lvl3pPr marL="1075796">
        <a:defRPr>
          <a:latin typeface="+mn-lt"/>
          <a:ea typeface="+mn-ea"/>
          <a:cs typeface="+mn-cs"/>
        </a:defRPr>
      </a:lvl3pPr>
      <a:lvl4pPr marL="1613693">
        <a:defRPr>
          <a:latin typeface="+mn-lt"/>
          <a:ea typeface="+mn-ea"/>
          <a:cs typeface="+mn-cs"/>
        </a:defRPr>
      </a:lvl4pPr>
      <a:lvl5pPr marL="2151590">
        <a:defRPr>
          <a:latin typeface="+mn-lt"/>
          <a:ea typeface="+mn-ea"/>
          <a:cs typeface="+mn-cs"/>
        </a:defRPr>
      </a:lvl5pPr>
      <a:lvl6pPr marL="2689487">
        <a:defRPr>
          <a:latin typeface="+mn-lt"/>
          <a:ea typeface="+mn-ea"/>
          <a:cs typeface="+mn-cs"/>
        </a:defRPr>
      </a:lvl6pPr>
      <a:lvl7pPr marL="3227386">
        <a:defRPr>
          <a:latin typeface="+mn-lt"/>
          <a:ea typeface="+mn-ea"/>
          <a:cs typeface="+mn-cs"/>
        </a:defRPr>
      </a:lvl7pPr>
      <a:lvl8pPr marL="3765283">
        <a:defRPr>
          <a:latin typeface="+mn-lt"/>
          <a:ea typeface="+mn-ea"/>
          <a:cs typeface="+mn-cs"/>
        </a:defRPr>
      </a:lvl8pPr>
      <a:lvl9pPr marL="4303180">
        <a:defRPr>
          <a:latin typeface="+mn-lt"/>
          <a:ea typeface="+mn-ea"/>
          <a:cs typeface="+mn-cs"/>
        </a:defRPr>
      </a:lvl9pPr>
    </p:bodyStyle>
    <p:otherStyle>
      <a:lvl1pPr marL="0">
        <a:defRPr>
          <a:latin typeface="+mn-lt"/>
          <a:ea typeface="+mn-ea"/>
          <a:cs typeface="+mn-cs"/>
        </a:defRPr>
      </a:lvl1pPr>
      <a:lvl2pPr marL="537897">
        <a:defRPr>
          <a:latin typeface="+mn-lt"/>
          <a:ea typeface="+mn-ea"/>
          <a:cs typeface="+mn-cs"/>
        </a:defRPr>
      </a:lvl2pPr>
      <a:lvl3pPr marL="1075796">
        <a:defRPr>
          <a:latin typeface="+mn-lt"/>
          <a:ea typeface="+mn-ea"/>
          <a:cs typeface="+mn-cs"/>
        </a:defRPr>
      </a:lvl3pPr>
      <a:lvl4pPr marL="1613693">
        <a:defRPr>
          <a:latin typeface="+mn-lt"/>
          <a:ea typeface="+mn-ea"/>
          <a:cs typeface="+mn-cs"/>
        </a:defRPr>
      </a:lvl4pPr>
      <a:lvl5pPr marL="2151590">
        <a:defRPr>
          <a:latin typeface="+mn-lt"/>
          <a:ea typeface="+mn-ea"/>
          <a:cs typeface="+mn-cs"/>
        </a:defRPr>
      </a:lvl5pPr>
      <a:lvl6pPr marL="2689487">
        <a:defRPr>
          <a:latin typeface="+mn-lt"/>
          <a:ea typeface="+mn-ea"/>
          <a:cs typeface="+mn-cs"/>
        </a:defRPr>
      </a:lvl6pPr>
      <a:lvl7pPr marL="3227386">
        <a:defRPr>
          <a:latin typeface="+mn-lt"/>
          <a:ea typeface="+mn-ea"/>
          <a:cs typeface="+mn-cs"/>
        </a:defRPr>
      </a:lvl7pPr>
      <a:lvl8pPr marL="3765283">
        <a:defRPr>
          <a:latin typeface="+mn-lt"/>
          <a:ea typeface="+mn-ea"/>
          <a:cs typeface="+mn-cs"/>
        </a:defRPr>
      </a:lvl8pPr>
      <a:lvl9pPr marL="430318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29B119A2-E424-214C-A32B-4C4628CEB5CE}"/>
              </a:ext>
            </a:extLst>
          </p:cNvPr>
          <p:cNvSpPr/>
          <p:nvPr/>
        </p:nvSpPr>
        <p:spPr>
          <a:xfrm>
            <a:off x="2915024" y="0"/>
            <a:ext cx="6228976"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5" name="object 8">
            <a:extLst>
              <a:ext uri="{FF2B5EF4-FFF2-40B4-BE49-F238E27FC236}">
                <a16:creationId xmlns:a16="http://schemas.microsoft.com/office/drawing/2014/main" xmlns="" id="{93AA6DA6-6460-904E-BA4B-E51826C86834}"/>
              </a:ext>
            </a:extLst>
          </p:cNvPr>
          <p:cNvSpPr/>
          <p:nvPr/>
        </p:nvSpPr>
        <p:spPr>
          <a:xfrm>
            <a:off x="0" y="0"/>
            <a:ext cx="2917265" cy="6858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40000"/>
              <a:lumOff val="60000"/>
            </a:schemeClr>
          </a:solidFill>
        </p:spPr>
        <p:txBody>
          <a:bodyPr wrap="square" lIns="0" tIns="0" rIns="0" bIns="0" rtlCol="0"/>
          <a:lstStyle/>
          <a:p>
            <a:endParaRPr sz="1900"/>
          </a:p>
        </p:txBody>
      </p:sp>
      <p:sp>
        <p:nvSpPr>
          <p:cNvPr id="6" name="object 10">
            <a:extLst>
              <a:ext uri="{FF2B5EF4-FFF2-40B4-BE49-F238E27FC236}">
                <a16:creationId xmlns:a16="http://schemas.microsoft.com/office/drawing/2014/main" xmlns="" id="{90A54EB5-7157-B740-8A0F-EC2698345950}"/>
              </a:ext>
            </a:extLst>
          </p:cNvPr>
          <p:cNvSpPr txBox="1">
            <a:spLocks noGrp="1"/>
          </p:cNvSpPr>
          <p:nvPr>
            <p:ph type="title"/>
          </p:nvPr>
        </p:nvSpPr>
        <p:spPr>
          <a:xfrm>
            <a:off x="1134910" y="2196973"/>
            <a:ext cx="8009090" cy="974626"/>
          </a:xfrm>
          <a:prstGeom prst="rect">
            <a:avLst/>
          </a:prstGeom>
        </p:spPr>
        <p:txBody>
          <a:bodyPr vert="horz" wrap="square" lIns="0" tIns="0" rIns="0" bIns="0" rtlCol="0">
            <a:spAutoFit/>
          </a:bodyPr>
          <a:lstStyle/>
          <a:p>
            <a:pPr marL="1970088" indent="-1955800">
              <a:lnSpc>
                <a:spcPts val="3812"/>
              </a:lnSpc>
            </a:pPr>
            <a:r>
              <a:rPr lang="es-ES" sz="12706" baseline="-20061" dirty="0" smtClean="0"/>
              <a:t>1</a:t>
            </a:r>
            <a:r>
              <a:rPr sz="12706" baseline="-20061" dirty="0" smtClean="0"/>
              <a:t> </a:t>
            </a:r>
            <a:r>
              <a:rPr lang="es-MX" sz="4000" dirty="0"/>
              <a:t>¿Qui</a:t>
            </a:r>
            <a:r>
              <a:rPr lang="es-ES" sz="4000" dirty="0" err="1"/>
              <a:t>én</a:t>
            </a:r>
            <a:r>
              <a:rPr lang="es-ES" sz="4000" dirty="0"/>
              <a:t> soy? Factores que conforman mi identidad</a:t>
            </a:r>
            <a:endParaRPr sz="4000" dirty="0"/>
          </a:p>
        </p:txBody>
      </p:sp>
      <p:sp>
        <p:nvSpPr>
          <p:cNvPr id="8" name="object 14">
            <a:extLst>
              <a:ext uri="{FF2B5EF4-FFF2-40B4-BE49-F238E27FC236}">
                <a16:creationId xmlns:a16="http://schemas.microsoft.com/office/drawing/2014/main" xmlns="" id="{1629FED3-F6BB-C14A-B152-496947790C6A}"/>
              </a:ext>
            </a:extLst>
          </p:cNvPr>
          <p:cNvSpPr/>
          <p:nvPr/>
        </p:nvSpPr>
        <p:spPr>
          <a:xfrm>
            <a:off x="1225633" y="499489"/>
            <a:ext cx="0" cy="374276"/>
          </a:xfrm>
          <a:custGeom>
            <a:avLst/>
            <a:gdLst/>
            <a:ahLst/>
            <a:cxnLst/>
            <a:rect l="l" t="t" r="r" b="b"/>
            <a:pathLst>
              <a:path h="318134">
                <a:moveTo>
                  <a:pt x="0" y="0"/>
                </a:moveTo>
                <a:lnTo>
                  <a:pt x="0" y="317804"/>
                </a:lnTo>
              </a:path>
            </a:pathLst>
          </a:custGeom>
          <a:ln w="12700">
            <a:solidFill>
              <a:srgbClr val="FFFFFF"/>
            </a:solidFill>
          </a:ln>
        </p:spPr>
        <p:txBody>
          <a:bodyPr wrap="square" lIns="0" tIns="0" rIns="0" bIns="0" rtlCol="0"/>
          <a:lstStyle/>
          <a:p>
            <a:endParaRPr sz="1900"/>
          </a:p>
        </p:txBody>
      </p:sp>
      <p:sp>
        <p:nvSpPr>
          <p:cNvPr id="9" name="Oval 8">
            <a:extLst>
              <a:ext uri="{FF2B5EF4-FFF2-40B4-BE49-F238E27FC236}">
                <a16:creationId xmlns:a16="http://schemas.microsoft.com/office/drawing/2014/main" xmlns="" id="{A542659A-4FA0-6F4D-B73D-B428747300F6}"/>
              </a:ext>
            </a:extLst>
          </p:cNvPr>
          <p:cNvSpPr/>
          <p:nvPr/>
        </p:nvSpPr>
        <p:spPr>
          <a:xfrm>
            <a:off x="6477000" y="3886199"/>
            <a:ext cx="2514600" cy="23604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err="1" smtClean="0"/>
              <a:t>Autoconocimiento</a:t>
            </a:r>
            <a:endParaRPr lang="en-US" dirty="0"/>
          </a:p>
        </p:txBody>
      </p:sp>
      <p:pic>
        <p:nvPicPr>
          <p:cNvPr id="11" name="Picture 2" descr="C:\Users\BECAS 3\AppData\Local\Microsoft\Windows\Temporary Internet Files\Content.IE5\1C1B17PN\8[1].jpg"/>
          <p:cNvPicPr>
            <a:picLocks noChangeAspect="1" noChangeArrowheads="1"/>
          </p:cNvPicPr>
          <p:nvPr/>
        </p:nvPicPr>
        <p:blipFill>
          <a:blip r:embed="rId2" cstate="print"/>
          <a:srcRect/>
          <a:stretch>
            <a:fillRect/>
          </a:stretch>
        </p:blipFill>
        <p:spPr bwMode="auto">
          <a:xfrm>
            <a:off x="7162800" y="4038600"/>
            <a:ext cx="1112628" cy="1447800"/>
          </a:xfrm>
          <a:prstGeom prst="rect">
            <a:avLst/>
          </a:prstGeom>
          <a:noFill/>
        </p:spPr>
      </p:pic>
    </p:spTree>
    <p:extLst>
      <p:ext uri="{BB962C8B-B14F-4D97-AF65-F5344CB8AC3E}">
        <p14:creationId xmlns:p14="http://schemas.microsoft.com/office/powerpoint/2010/main" xmlns="" val="26581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24F731-B888-5F47-8F28-25747EE91283}"/>
              </a:ext>
            </a:extLst>
          </p:cNvPr>
          <p:cNvSpPr/>
          <p:nvPr/>
        </p:nvSpPr>
        <p:spPr>
          <a:xfrm>
            <a:off x="1143000" y="1263326"/>
            <a:ext cx="7391400" cy="3080074"/>
          </a:xfrm>
          <a:prstGeom prst="rect">
            <a:avLst/>
          </a:prstGeom>
        </p:spPr>
        <p:txBody>
          <a:bodyPr wrap="square">
            <a:spAutoFit/>
          </a:bodyPr>
          <a:lstStyle/>
          <a:p>
            <a:pPr marL="14941">
              <a:spcBef>
                <a:spcPts val="447"/>
              </a:spcBef>
            </a:pPr>
            <a:r>
              <a:rPr lang="en-US" sz="4000" b="1" spc="-5" dirty="0" err="1">
                <a:solidFill>
                  <a:srgbClr val="004A81"/>
                </a:solidFill>
                <a:latin typeface="Soberana Sans"/>
                <a:cs typeface="Soberana Sans"/>
              </a:rPr>
              <a:t>Actividad</a:t>
            </a:r>
            <a:r>
              <a:rPr lang="en-US" sz="4000" b="1" spc="-5" dirty="0">
                <a:solidFill>
                  <a:srgbClr val="004A81"/>
                </a:solidFill>
                <a:latin typeface="Soberana Sans"/>
                <a:cs typeface="Soberana Sans"/>
              </a:rPr>
              <a:t> </a:t>
            </a:r>
            <a:r>
              <a:rPr lang="en-US" sz="4000" b="1" dirty="0">
                <a:solidFill>
                  <a:srgbClr val="004A81"/>
                </a:solidFill>
                <a:latin typeface="Soberana Sans"/>
                <a:cs typeface="Soberana Sans"/>
              </a:rPr>
              <a:t>2.</a:t>
            </a:r>
            <a:endParaRPr lang="en-US" sz="4000" spc="-10" dirty="0">
              <a:solidFill>
                <a:srgbClr val="004A81"/>
              </a:solidFill>
              <a:latin typeface="Soberana Sans"/>
              <a:cs typeface="Soberana Sans"/>
            </a:endParaRPr>
          </a:p>
          <a:p>
            <a:endParaRPr lang="en-US" sz="1200" dirty="0">
              <a:latin typeface="Soberana Sans" panose="02000000000000000000" pitchFamily="2" charset="77"/>
            </a:endParaRPr>
          </a:p>
          <a:p>
            <a:r>
              <a:rPr lang="en-US" sz="4000" dirty="0">
                <a:latin typeface="Soberana Sans" panose="02000000000000000000" pitchFamily="2" charset="77"/>
              </a:rPr>
              <a:t>Si se </a:t>
            </a:r>
            <a:r>
              <a:rPr lang="en-US" sz="4000" dirty="0" err="1">
                <a:latin typeface="Soberana Sans" panose="02000000000000000000" pitchFamily="2" charset="77"/>
              </a:rPr>
              <a:t>sienten</a:t>
            </a:r>
            <a:r>
              <a:rPr lang="en-US" sz="4000" dirty="0">
                <a:latin typeface="Soberana Sans" panose="02000000000000000000" pitchFamily="2" charset="77"/>
              </a:rPr>
              <a:t> </a:t>
            </a:r>
            <a:r>
              <a:rPr lang="en-US" sz="4000" dirty="0" err="1">
                <a:latin typeface="Soberana Sans" panose="02000000000000000000" pitchFamily="2" charset="77"/>
              </a:rPr>
              <a:t>cómodos</a:t>
            </a:r>
            <a:r>
              <a:rPr lang="en-US" sz="4000" dirty="0">
                <a:latin typeface="Soberana Sans" panose="02000000000000000000" pitchFamily="2" charset="77"/>
              </a:rPr>
              <a:t>, </a:t>
            </a:r>
            <a:r>
              <a:rPr lang="en-US" sz="4000" dirty="0" err="1">
                <a:latin typeface="Soberana Sans" panose="02000000000000000000" pitchFamily="2" charset="77"/>
              </a:rPr>
              <a:t>compartan</a:t>
            </a:r>
            <a:r>
              <a:rPr lang="en-US" sz="4000" dirty="0">
                <a:latin typeface="Soberana Sans" panose="02000000000000000000" pitchFamily="2" charset="77"/>
              </a:rPr>
              <a:t> </a:t>
            </a:r>
            <a:r>
              <a:rPr lang="en-US" sz="4000" dirty="0" err="1">
                <a:latin typeface="Soberana Sans" panose="02000000000000000000" pitchFamily="2" charset="77"/>
              </a:rPr>
              <a:t>su</a:t>
            </a:r>
            <a:r>
              <a:rPr lang="en-US" sz="4000" dirty="0">
                <a:latin typeface="Soberana Sans" panose="02000000000000000000" pitchFamily="2" charset="77"/>
              </a:rPr>
              <a:t> </a:t>
            </a:r>
            <a:r>
              <a:rPr lang="en-US" sz="4000" dirty="0" err="1">
                <a:latin typeface="Soberana Sans" panose="02000000000000000000" pitchFamily="2" charset="77"/>
              </a:rPr>
              <a:t>mapa</a:t>
            </a:r>
            <a:r>
              <a:rPr lang="en-US" sz="4000" dirty="0">
                <a:latin typeface="Soberana Sans" panose="02000000000000000000" pitchFamily="2" charset="77"/>
              </a:rPr>
              <a:t> con </a:t>
            </a:r>
            <a:r>
              <a:rPr lang="en-US" sz="4000" dirty="0" err="1">
                <a:latin typeface="Soberana Sans" panose="02000000000000000000" pitchFamily="2" charset="77"/>
              </a:rPr>
              <a:t>sus</a:t>
            </a:r>
            <a:r>
              <a:rPr lang="en-US" sz="4000" dirty="0">
                <a:latin typeface="Soberana Sans" panose="02000000000000000000" pitchFamily="2" charset="77"/>
              </a:rPr>
              <a:t> </a:t>
            </a:r>
            <a:r>
              <a:rPr lang="en-US" sz="4000" dirty="0" err="1">
                <a:latin typeface="Soberana Sans" panose="02000000000000000000" pitchFamily="2" charset="77"/>
              </a:rPr>
              <a:t>compañeros</a:t>
            </a:r>
            <a:r>
              <a:rPr lang="en-US" sz="4000" dirty="0">
                <a:latin typeface="Soberana Sans" panose="02000000000000000000" pitchFamily="2" charset="77"/>
              </a:rPr>
              <a:t>.</a:t>
            </a:r>
          </a:p>
          <a:p>
            <a:pPr marL="363538"/>
            <a:endParaRPr lang="en-US" dirty="0"/>
          </a:p>
        </p:txBody>
      </p:sp>
      <p:sp>
        <p:nvSpPr>
          <p:cNvPr id="3" name="object 8">
            <a:extLst>
              <a:ext uri="{FF2B5EF4-FFF2-40B4-BE49-F238E27FC236}">
                <a16:creationId xmlns:a16="http://schemas.microsoft.com/office/drawing/2014/main" xmlns="" id="{43BD8204-512F-F449-8C88-0469A1952012}"/>
              </a:ext>
            </a:extLst>
          </p:cNvPr>
          <p:cNvSpPr/>
          <p:nvPr/>
        </p:nvSpPr>
        <p:spPr>
          <a:xfrm>
            <a:off x="1143000" y="0"/>
            <a:ext cx="2362200" cy="6858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pic>
        <p:nvPicPr>
          <p:cNvPr id="6"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6400800" y="228600"/>
            <a:ext cx="914400" cy="914400"/>
          </a:xfrm>
          <a:prstGeom prst="rect">
            <a:avLst/>
          </a:prstGeom>
        </p:spPr>
      </p:pic>
    </p:spTree>
    <p:extLst>
      <p:ext uri="{BB962C8B-B14F-4D97-AF65-F5344CB8AC3E}">
        <p14:creationId xmlns:p14="http://schemas.microsoft.com/office/powerpoint/2010/main" xmlns="" val="3827032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24F731-B888-5F47-8F28-25747EE91283}"/>
              </a:ext>
            </a:extLst>
          </p:cNvPr>
          <p:cNvSpPr/>
          <p:nvPr/>
        </p:nvSpPr>
        <p:spPr>
          <a:xfrm>
            <a:off x="1143000" y="1213009"/>
            <a:ext cx="7391400" cy="2123658"/>
          </a:xfrm>
          <a:prstGeom prst="rect">
            <a:avLst/>
          </a:prstGeom>
        </p:spPr>
        <p:txBody>
          <a:bodyPr wrap="square">
            <a:spAutoFit/>
          </a:bodyPr>
          <a:lstStyle/>
          <a:p>
            <a:pPr marL="14941">
              <a:spcBef>
                <a:spcPts val="447"/>
              </a:spcBef>
            </a:pPr>
            <a:r>
              <a:rPr lang="en-US" sz="4000" b="1" spc="-5" dirty="0" err="1">
                <a:solidFill>
                  <a:srgbClr val="004A81"/>
                </a:solidFill>
                <a:latin typeface="Soberana Sans"/>
                <a:cs typeface="Soberana Sans"/>
              </a:rPr>
              <a:t>Actividad</a:t>
            </a:r>
            <a:r>
              <a:rPr lang="en-US" sz="4000" b="1" spc="-5" dirty="0">
                <a:solidFill>
                  <a:srgbClr val="004A81"/>
                </a:solidFill>
                <a:latin typeface="Soberana Sans"/>
                <a:cs typeface="Soberana Sans"/>
              </a:rPr>
              <a:t> </a:t>
            </a:r>
            <a:r>
              <a:rPr lang="en-US" sz="4000" b="1" dirty="0">
                <a:solidFill>
                  <a:srgbClr val="004A81"/>
                </a:solidFill>
                <a:latin typeface="Soberana Sans"/>
                <a:cs typeface="Soberana Sans"/>
              </a:rPr>
              <a:t>3.</a:t>
            </a:r>
            <a:endParaRPr lang="en-US" sz="4000" spc="-10" dirty="0">
              <a:solidFill>
                <a:srgbClr val="004A81"/>
              </a:solidFill>
              <a:latin typeface="Soberana Sans"/>
              <a:cs typeface="Soberana Sans"/>
            </a:endParaRPr>
          </a:p>
          <a:p>
            <a:endParaRPr lang="en-US" sz="1200" dirty="0">
              <a:latin typeface="Soberana Sans" panose="02000000000000000000" pitchFamily="2" charset="77"/>
            </a:endParaRPr>
          </a:p>
          <a:p>
            <a:r>
              <a:rPr lang="en-US" sz="4000" dirty="0" err="1">
                <a:latin typeface="Soberana Sans" panose="02000000000000000000" pitchFamily="2" charset="77"/>
              </a:rPr>
              <a:t>Reflexionen</a:t>
            </a:r>
            <a:r>
              <a:rPr lang="en-US" sz="4000" dirty="0">
                <a:latin typeface="Soberana Sans" panose="02000000000000000000" pitchFamily="2" charset="77"/>
              </a:rPr>
              <a:t> </a:t>
            </a:r>
            <a:r>
              <a:rPr lang="en-US" sz="4000" dirty="0" err="1">
                <a:latin typeface="Soberana Sans" panose="02000000000000000000" pitchFamily="2" charset="77"/>
              </a:rPr>
              <a:t>sobre</a:t>
            </a:r>
            <a:r>
              <a:rPr lang="en-US" sz="4000" dirty="0">
                <a:latin typeface="Soberana Sans" panose="02000000000000000000" pitchFamily="2" charset="77"/>
              </a:rPr>
              <a:t> las </a:t>
            </a:r>
            <a:r>
              <a:rPr lang="en-US" sz="4000" dirty="0" err="1">
                <a:latin typeface="Soberana Sans" panose="02000000000000000000" pitchFamily="2" charset="77"/>
              </a:rPr>
              <a:t>siguientes</a:t>
            </a:r>
            <a:r>
              <a:rPr lang="en-US" sz="4000" dirty="0">
                <a:latin typeface="Soberana Sans" panose="02000000000000000000" pitchFamily="2" charset="77"/>
              </a:rPr>
              <a:t> </a:t>
            </a:r>
            <a:r>
              <a:rPr lang="en-US" sz="4000" dirty="0" err="1">
                <a:latin typeface="Soberana Sans" panose="02000000000000000000" pitchFamily="2" charset="77"/>
              </a:rPr>
              <a:t>preguntas</a:t>
            </a:r>
            <a:r>
              <a:rPr lang="en-US" sz="4000" dirty="0">
                <a:latin typeface="Soberana Sans" panose="02000000000000000000" pitchFamily="2" charset="77"/>
              </a:rPr>
              <a:t>:</a:t>
            </a:r>
          </a:p>
        </p:txBody>
      </p:sp>
      <p:sp>
        <p:nvSpPr>
          <p:cNvPr id="3" name="object 8">
            <a:extLst>
              <a:ext uri="{FF2B5EF4-FFF2-40B4-BE49-F238E27FC236}">
                <a16:creationId xmlns:a16="http://schemas.microsoft.com/office/drawing/2014/main" xmlns="" id="{43BD8204-512F-F449-8C88-0469A1952012}"/>
              </a:ext>
            </a:extLst>
          </p:cNvPr>
          <p:cNvSpPr/>
          <p:nvPr/>
        </p:nvSpPr>
        <p:spPr>
          <a:xfrm>
            <a:off x="1143000" y="0"/>
            <a:ext cx="2362200" cy="6858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pic>
        <p:nvPicPr>
          <p:cNvPr id="6"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6400800" y="228600"/>
            <a:ext cx="914400" cy="914400"/>
          </a:xfrm>
          <a:prstGeom prst="rect">
            <a:avLst/>
          </a:prstGeom>
        </p:spPr>
      </p:pic>
    </p:spTree>
    <p:extLst>
      <p:ext uri="{BB962C8B-B14F-4D97-AF65-F5344CB8AC3E}">
        <p14:creationId xmlns:p14="http://schemas.microsoft.com/office/powerpoint/2010/main" xmlns="" val="2395081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76C1290-3A95-DC4B-B79C-2C5C0AE1A412}"/>
              </a:ext>
            </a:extLst>
          </p:cNvPr>
          <p:cNvSpPr/>
          <p:nvPr/>
        </p:nvSpPr>
        <p:spPr>
          <a:xfrm>
            <a:off x="1143000" y="762000"/>
            <a:ext cx="7500257" cy="1754326"/>
          </a:xfrm>
          <a:prstGeom prst="rect">
            <a:avLst/>
          </a:prstGeom>
        </p:spPr>
        <p:txBody>
          <a:bodyPr wrap="square">
            <a:spAutoFit/>
          </a:bodyPr>
          <a:lstStyle/>
          <a:p>
            <a:r>
              <a:rPr lang="en-US" sz="3600" dirty="0" err="1">
                <a:latin typeface="Soberana Sans" panose="02000000000000000000" pitchFamily="2" charset="77"/>
              </a:rPr>
              <a:t>Cuando</a:t>
            </a:r>
            <a:r>
              <a:rPr lang="en-US" sz="3600" dirty="0">
                <a:latin typeface="Soberana Sans" panose="02000000000000000000" pitchFamily="2" charset="77"/>
              </a:rPr>
              <a:t> las personas se </a:t>
            </a:r>
            <a:r>
              <a:rPr lang="en-US" sz="3600" dirty="0" err="1">
                <a:latin typeface="Soberana Sans" panose="02000000000000000000" pitchFamily="2" charset="77"/>
              </a:rPr>
              <a:t>describen</a:t>
            </a:r>
            <a:r>
              <a:rPr lang="en-US" sz="3600" dirty="0">
                <a:latin typeface="Soberana Sans" panose="02000000000000000000" pitchFamily="2" charset="77"/>
              </a:rPr>
              <a:t> a </a:t>
            </a:r>
            <a:r>
              <a:rPr lang="en-US" sz="3600" dirty="0" err="1">
                <a:latin typeface="Soberana Sans" panose="02000000000000000000" pitchFamily="2" charset="77"/>
              </a:rPr>
              <a:t>sí</a:t>
            </a:r>
            <a:r>
              <a:rPr lang="en-US" sz="3600" dirty="0">
                <a:latin typeface="Soberana Sans" panose="02000000000000000000" pitchFamily="2" charset="77"/>
              </a:rPr>
              <a:t> </a:t>
            </a:r>
            <a:r>
              <a:rPr lang="en-US" sz="3600" dirty="0" err="1">
                <a:latin typeface="Soberana Sans" panose="02000000000000000000" pitchFamily="2" charset="77"/>
              </a:rPr>
              <a:t>mismas</a:t>
            </a:r>
            <a:r>
              <a:rPr lang="en-US" sz="3600" dirty="0">
                <a:latin typeface="Soberana Sans" panose="02000000000000000000" pitchFamily="2" charset="77"/>
              </a:rPr>
              <a:t>, ¿de </a:t>
            </a:r>
            <a:r>
              <a:rPr lang="en-US" sz="3600" dirty="0" err="1">
                <a:latin typeface="Soberana Sans" panose="02000000000000000000" pitchFamily="2" charset="77"/>
              </a:rPr>
              <a:t>qué</a:t>
            </a:r>
            <a:r>
              <a:rPr lang="en-US" sz="3600" dirty="0">
                <a:latin typeface="Soberana Sans" panose="02000000000000000000" pitchFamily="2" charset="77"/>
              </a:rPr>
              <a:t> </a:t>
            </a:r>
            <a:r>
              <a:rPr lang="en-US" sz="3600" dirty="0" err="1">
                <a:latin typeface="Soberana Sans" panose="02000000000000000000" pitchFamily="2" charset="77"/>
              </a:rPr>
              <a:t>hablan</a:t>
            </a:r>
            <a:r>
              <a:rPr lang="en-US" sz="3600" dirty="0">
                <a:latin typeface="Soberana Sans" panose="02000000000000000000" pitchFamily="2" charset="77"/>
              </a:rPr>
              <a:t>?</a:t>
            </a:r>
          </a:p>
          <a:p>
            <a:endParaRPr lang="en-US" sz="3600" dirty="0">
              <a:latin typeface="Soberana Sans" panose="02000000000000000000" pitchFamily="2" charset="77"/>
            </a:endParaRPr>
          </a:p>
        </p:txBody>
      </p:sp>
      <p:sp>
        <p:nvSpPr>
          <p:cNvPr id="6" name="object 8">
            <a:extLst>
              <a:ext uri="{FF2B5EF4-FFF2-40B4-BE49-F238E27FC236}">
                <a16:creationId xmlns:a16="http://schemas.microsoft.com/office/drawing/2014/main" xmlns="" id="{93C68F64-59BF-4540-9459-4FC4E983006E}"/>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8" name="object 8">
            <a:extLst>
              <a:ext uri="{FF2B5EF4-FFF2-40B4-BE49-F238E27FC236}">
                <a16:creationId xmlns:a16="http://schemas.microsoft.com/office/drawing/2014/main" xmlns="" id="{136C9A33-2B37-1047-8B7D-A3B7227698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5" name="object 8">
            <a:extLst>
              <a:ext uri="{FF2B5EF4-FFF2-40B4-BE49-F238E27FC236}">
                <a16:creationId xmlns:a16="http://schemas.microsoft.com/office/drawing/2014/main" xmlns="" id="{607886B8-E64C-B44F-B4D8-435316A82A26}"/>
              </a:ext>
            </a:extLst>
          </p:cNvPr>
          <p:cNvSpPr/>
          <p:nvPr/>
        </p:nvSpPr>
        <p:spPr>
          <a:xfrm>
            <a:off x="831100" y="1060946"/>
            <a:ext cx="235700" cy="234454"/>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004A81"/>
          </a:solidFill>
        </p:spPr>
        <p:txBody>
          <a:bodyPr wrap="square" lIns="0" tIns="0" rIns="0" bIns="0" rtlCol="0"/>
          <a:lstStyle/>
          <a:p>
            <a:endParaRPr sz="1900"/>
          </a:p>
        </p:txBody>
      </p:sp>
      <p:sp>
        <p:nvSpPr>
          <p:cNvPr id="7" name="Rectangle 6">
            <a:extLst>
              <a:ext uri="{FF2B5EF4-FFF2-40B4-BE49-F238E27FC236}">
                <a16:creationId xmlns:a16="http://schemas.microsoft.com/office/drawing/2014/main" xmlns="" id="{379D1134-820C-0A41-9B50-FA55E6B5DD86}"/>
              </a:ext>
            </a:extLst>
          </p:cNvPr>
          <p:cNvSpPr/>
          <p:nvPr/>
        </p:nvSpPr>
        <p:spPr>
          <a:xfrm>
            <a:off x="1143000" y="3715932"/>
            <a:ext cx="7500257" cy="1754326"/>
          </a:xfrm>
          <a:prstGeom prst="rect">
            <a:avLst/>
          </a:prstGeom>
        </p:spPr>
        <p:txBody>
          <a:bodyPr wrap="square">
            <a:spAutoFit/>
          </a:bodyPr>
          <a:lstStyle/>
          <a:p>
            <a:r>
              <a:rPr lang="en-US" sz="3600" dirty="0">
                <a:latin typeface="Soberana Sans" panose="02000000000000000000" pitchFamily="2" charset="77"/>
              </a:rPr>
              <a:t>¿Para </a:t>
            </a:r>
            <a:r>
              <a:rPr lang="en-US" sz="3600" dirty="0" err="1">
                <a:latin typeface="Soberana Sans" panose="02000000000000000000" pitchFamily="2" charset="77"/>
              </a:rPr>
              <a:t>qué</a:t>
            </a:r>
            <a:r>
              <a:rPr lang="en-US" sz="3600" dirty="0">
                <a:latin typeface="Soberana Sans" panose="02000000000000000000" pitchFamily="2" charset="77"/>
              </a:rPr>
              <a:t> les </a:t>
            </a:r>
            <a:r>
              <a:rPr lang="en-US" sz="3600" dirty="0" err="1">
                <a:latin typeface="Soberana Sans" panose="02000000000000000000" pitchFamily="2" charset="77"/>
              </a:rPr>
              <a:t>sirve</a:t>
            </a:r>
            <a:r>
              <a:rPr lang="en-US" sz="3600" dirty="0">
                <a:latin typeface="Soberana Sans" panose="02000000000000000000" pitchFamily="2" charset="77"/>
              </a:rPr>
              <a:t> un </a:t>
            </a:r>
            <a:r>
              <a:rPr lang="en-US" sz="3600" dirty="0" err="1">
                <a:latin typeface="Soberana Sans" panose="02000000000000000000" pitchFamily="2" charset="77"/>
              </a:rPr>
              <a:t>mapa</a:t>
            </a:r>
            <a:r>
              <a:rPr lang="en-US" sz="3600" dirty="0">
                <a:latin typeface="Soberana Sans" panose="02000000000000000000" pitchFamily="2" charset="77"/>
              </a:rPr>
              <a:t> de </a:t>
            </a:r>
            <a:r>
              <a:rPr lang="en-US" sz="3600" dirty="0" err="1">
                <a:latin typeface="Soberana Sans" panose="02000000000000000000" pitchFamily="2" charset="77"/>
              </a:rPr>
              <a:t>identidad</a:t>
            </a:r>
            <a:r>
              <a:rPr lang="en-US" sz="3600" dirty="0">
                <a:latin typeface="Soberana Sans" panose="02000000000000000000" pitchFamily="2" charset="77"/>
              </a:rPr>
              <a:t>?</a:t>
            </a:r>
          </a:p>
          <a:p>
            <a:endParaRPr lang="en-US" sz="3600" dirty="0">
              <a:latin typeface="Soberana Sans" panose="02000000000000000000" pitchFamily="2" charset="77"/>
            </a:endParaRPr>
          </a:p>
        </p:txBody>
      </p:sp>
      <p:sp>
        <p:nvSpPr>
          <p:cNvPr id="9" name="object 8">
            <a:extLst>
              <a:ext uri="{FF2B5EF4-FFF2-40B4-BE49-F238E27FC236}">
                <a16:creationId xmlns:a16="http://schemas.microsoft.com/office/drawing/2014/main" xmlns="" id="{2F44C971-273D-C14F-A931-82EA3FE5DA48}"/>
              </a:ext>
            </a:extLst>
          </p:cNvPr>
          <p:cNvSpPr/>
          <p:nvPr/>
        </p:nvSpPr>
        <p:spPr>
          <a:xfrm>
            <a:off x="838200" y="4037051"/>
            <a:ext cx="235700" cy="234454"/>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004A81"/>
          </a:solidFill>
        </p:spPr>
        <p:txBody>
          <a:bodyPr wrap="square" lIns="0" tIns="0" rIns="0" bIns="0" rtlCol="0"/>
          <a:lstStyle/>
          <a:p>
            <a:endParaRPr sz="1900"/>
          </a:p>
        </p:txBody>
      </p:sp>
      <p:cxnSp>
        <p:nvCxnSpPr>
          <p:cNvPr id="3" name="Conector recto 2"/>
          <p:cNvCxnSpPr/>
          <p:nvPr/>
        </p:nvCxnSpPr>
        <p:spPr>
          <a:xfrm>
            <a:off x="1219200" y="2504603"/>
            <a:ext cx="7315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219200" y="3200400"/>
            <a:ext cx="7315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235528" y="5334000"/>
            <a:ext cx="7315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235528" y="6019800"/>
            <a:ext cx="7315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C0E87F40-263A-674D-A02B-CD7A255E67BE}"/>
              </a:ext>
            </a:extLst>
          </p:cNvPr>
          <p:cNvPicPr>
            <a:picLocks noChangeAspect="1"/>
          </p:cNvPicPr>
          <p:nvPr/>
        </p:nvPicPr>
        <p:blipFill>
          <a:blip r:embed="rId2" cstate="print"/>
          <a:stretch>
            <a:fillRect/>
          </a:stretch>
        </p:blipFill>
        <p:spPr>
          <a:xfrm>
            <a:off x="7748814" y="1677475"/>
            <a:ext cx="785586" cy="785586"/>
          </a:xfrm>
          <a:prstGeom prst="rect">
            <a:avLst/>
          </a:prstGeom>
          <a:solidFill>
            <a:schemeClr val="accent6">
              <a:lumMod val="50000"/>
            </a:schemeClr>
          </a:solidFill>
        </p:spPr>
      </p:pic>
      <p:pic>
        <p:nvPicPr>
          <p:cNvPr id="14" name="Picture 13">
            <a:extLst>
              <a:ext uri="{FF2B5EF4-FFF2-40B4-BE49-F238E27FC236}">
                <a16:creationId xmlns:a16="http://schemas.microsoft.com/office/drawing/2014/main" xmlns="" id="{BCDB566D-C8EC-A548-9D0F-0910EE847303}"/>
              </a:ext>
            </a:extLst>
          </p:cNvPr>
          <p:cNvPicPr>
            <a:picLocks noChangeAspect="1"/>
          </p:cNvPicPr>
          <p:nvPr/>
        </p:nvPicPr>
        <p:blipFill>
          <a:blip r:embed="rId2" cstate="print"/>
          <a:stretch>
            <a:fillRect/>
          </a:stretch>
        </p:blipFill>
        <p:spPr>
          <a:xfrm>
            <a:off x="7748814" y="4478732"/>
            <a:ext cx="785586" cy="785586"/>
          </a:xfrm>
          <a:prstGeom prst="rect">
            <a:avLst/>
          </a:prstGeom>
          <a:solidFill>
            <a:schemeClr val="accent6">
              <a:lumMod val="50000"/>
            </a:schemeClr>
          </a:solidFill>
        </p:spPr>
      </p:pic>
    </p:spTree>
    <p:extLst>
      <p:ext uri="{BB962C8B-B14F-4D97-AF65-F5344CB8AC3E}">
        <p14:creationId xmlns:p14="http://schemas.microsoft.com/office/powerpoint/2010/main" xmlns="" val="214988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a:extLst>
              <a:ext uri="{FF2B5EF4-FFF2-40B4-BE49-F238E27FC236}">
                <a16:creationId xmlns:a16="http://schemas.microsoft.com/office/drawing/2014/main" xmlns="" id="{93C68F64-59BF-4540-9459-4FC4E983006E}"/>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8" name="object 8">
            <a:extLst>
              <a:ext uri="{FF2B5EF4-FFF2-40B4-BE49-F238E27FC236}">
                <a16:creationId xmlns:a16="http://schemas.microsoft.com/office/drawing/2014/main" xmlns="" id="{136C9A33-2B37-1047-8B7D-A3B7227698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7" name="Rectangle 1">
            <a:extLst>
              <a:ext uri="{FF2B5EF4-FFF2-40B4-BE49-F238E27FC236}">
                <a16:creationId xmlns:a16="http://schemas.microsoft.com/office/drawing/2014/main" xmlns="" id="{3224F731-B888-5F47-8F28-25747EE91283}"/>
              </a:ext>
            </a:extLst>
          </p:cNvPr>
          <p:cNvSpPr/>
          <p:nvPr/>
        </p:nvSpPr>
        <p:spPr>
          <a:xfrm>
            <a:off x="831376" y="2035314"/>
            <a:ext cx="7315200" cy="1323439"/>
          </a:xfrm>
          <a:prstGeom prst="rect">
            <a:avLst/>
          </a:prstGeom>
        </p:spPr>
        <p:txBody>
          <a:bodyPr wrap="square">
            <a:spAutoFit/>
          </a:bodyPr>
          <a:lstStyle/>
          <a:p>
            <a:pPr marL="14941">
              <a:spcBef>
                <a:spcPts val="447"/>
              </a:spcBef>
            </a:pPr>
            <a:r>
              <a:rPr lang="en-US" sz="4000" dirty="0">
                <a:latin typeface="Soberana Sans" panose="02000000000000000000" pitchFamily="50" charset="0"/>
                <a:cs typeface="Soberana Sans"/>
              </a:rPr>
              <a:t>Lean el resumen de la </a:t>
            </a:r>
            <a:r>
              <a:rPr lang="en-US" sz="4000" dirty="0" err="1" smtClean="0">
                <a:latin typeface="Soberana Sans" panose="02000000000000000000" pitchFamily="50" charset="0"/>
                <a:cs typeface="Soberana Sans"/>
              </a:rPr>
              <a:t>actividad</a:t>
            </a:r>
            <a:r>
              <a:rPr lang="en-US" sz="4000" dirty="0" smtClean="0">
                <a:latin typeface="Soberana Sans" panose="02000000000000000000" pitchFamily="50" charset="0"/>
                <a:cs typeface="Soberana Sans"/>
              </a:rPr>
              <a:t>. </a:t>
            </a:r>
            <a:endParaRPr lang="en-US" sz="4000" dirty="0">
              <a:latin typeface="Soberana Sans" panose="02000000000000000000" pitchFamily="50" charset="0"/>
              <a:cs typeface="Soberana Sans"/>
            </a:endParaRPr>
          </a:p>
        </p:txBody>
      </p:sp>
      <p:pic>
        <p:nvPicPr>
          <p:cNvPr id="9"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6400800" y="228600"/>
            <a:ext cx="914400" cy="914400"/>
          </a:xfrm>
          <a:prstGeom prst="rect">
            <a:avLst/>
          </a:prstGeom>
        </p:spPr>
      </p:pic>
      <p:pic>
        <p:nvPicPr>
          <p:cNvPr id="11" name="Picture 10">
            <a:extLst>
              <a:ext uri="{FF2B5EF4-FFF2-40B4-BE49-F238E27FC236}">
                <a16:creationId xmlns:a16="http://schemas.microsoft.com/office/drawing/2014/main" xmlns="" id="{11DF9C62-BFF4-B84B-8FD8-BDBDA2B860D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820057" y="4191000"/>
            <a:ext cx="1943100" cy="2527300"/>
          </a:xfrm>
          <a:prstGeom prst="rect">
            <a:avLst/>
          </a:prstGeom>
          <a:solidFill>
            <a:schemeClr val="accent6">
              <a:lumMod val="75000"/>
            </a:schemeClr>
          </a:solidFill>
        </p:spPr>
      </p:pic>
    </p:spTree>
    <p:extLst>
      <p:ext uri="{BB962C8B-B14F-4D97-AF65-F5344CB8AC3E}">
        <p14:creationId xmlns:p14="http://schemas.microsoft.com/office/powerpoint/2010/main" xmlns="" val="128907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5">
            <a:extLst>
              <a:ext uri="{FF2B5EF4-FFF2-40B4-BE49-F238E27FC236}">
                <a16:creationId xmlns:a16="http://schemas.microsoft.com/office/drawing/2014/main" xmlns="" id="{9C28DC23-D09D-2B47-8CB4-DF2B0908931B}"/>
              </a:ext>
            </a:extLst>
          </p:cNvPr>
          <p:cNvSpPr txBox="1"/>
          <p:nvPr/>
        </p:nvSpPr>
        <p:spPr>
          <a:xfrm>
            <a:off x="-1371600" y="575930"/>
            <a:ext cx="9601200" cy="804516"/>
          </a:xfrm>
          <a:prstGeom prst="rect">
            <a:avLst/>
          </a:prstGeom>
        </p:spPr>
        <p:txBody>
          <a:bodyPr vert="horz" wrap="square" lIns="0" tIns="0" rIns="0" bIns="0" rtlCol="0">
            <a:spAutoFit/>
          </a:bodyPr>
          <a:lstStyle/>
          <a:p>
            <a:pPr marL="2349567">
              <a:lnSpc>
                <a:spcPct val="150000"/>
              </a:lnSpc>
            </a:pPr>
            <a:r>
              <a:rPr sz="4000" b="1" spc="-17" dirty="0" err="1">
                <a:solidFill>
                  <a:schemeClr val="tx2">
                    <a:lumMod val="60000"/>
                    <a:lumOff val="40000"/>
                  </a:schemeClr>
                </a:solidFill>
                <a:latin typeface="Soberana Sans"/>
                <a:cs typeface="Soberana Sans"/>
              </a:rPr>
              <a:t>Reafirmo</a:t>
            </a:r>
            <a:r>
              <a:rPr sz="4000" b="1" spc="-17" dirty="0">
                <a:solidFill>
                  <a:schemeClr val="tx2">
                    <a:lumMod val="60000"/>
                    <a:lumOff val="40000"/>
                  </a:schemeClr>
                </a:solidFill>
                <a:latin typeface="Soberana Sans"/>
                <a:cs typeface="Soberana Sans"/>
              </a:rPr>
              <a:t> </a:t>
            </a:r>
            <a:r>
              <a:rPr sz="4000" b="1" dirty="0">
                <a:solidFill>
                  <a:schemeClr val="tx2">
                    <a:lumMod val="60000"/>
                    <a:lumOff val="40000"/>
                  </a:schemeClr>
                </a:solidFill>
                <a:latin typeface="Soberana Sans"/>
                <a:cs typeface="Soberana Sans"/>
              </a:rPr>
              <a:t>y</a:t>
            </a:r>
            <a:r>
              <a:rPr sz="4000" b="1" spc="5" dirty="0">
                <a:solidFill>
                  <a:schemeClr val="tx2">
                    <a:lumMod val="60000"/>
                    <a:lumOff val="40000"/>
                  </a:schemeClr>
                </a:solidFill>
                <a:latin typeface="Soberana Sans"/>
                <a:cs typeface="Soberana Sans"/>
              </a:rPr>
              <a:t> </a:t>
            </a:r>
            <a:r>
              <a:rPr sz="4000" b="1" spc="-5" dirty="0" err="1">
                <a:solidFill>
                  <a:schemeClr val="tx2">
                    <a:lumMod val="60000"/>
                    <a:lumOff val="40000"/>
                  </a:schemeClr>
                </a:solidFill>
                <a:latin typeface="Soberana Sans"/>
                <a:cs typeface="Soberana Sans"/>
              </a:rPr>
              <a:t>ordeno</a:t>
            </a:r>
            <a:endParaRPr sz="4000" dirty="0">
              <a:solidFill>
                <a:schemeClr val="tx2">
                  <a:lumMod val="60000"/>
                  <a:lumOff val="40000"/>
                </a:schemeClr>
              </a:solidFill>
              <a:latin typeface="Soberana Sans"/>
              <a:cs typeface="Soberana Sans"/>
            </a:endParaRPr>
          </a:p>
        </p:txBody>
      </p:sp>
      <p:sp>
        <p:nvSpPr>
          <p:cNvPr id="3" name="object 8">
            <a:extLst>
              <a:ext uri="{FF2B5EF4-FFF2-40B4-BE49-F238E27FC236}">
                <a16:creationId xmlns:a16="http://schemas.microsoft.com/office/drawing/2014/main" xmlns="" id="{9A9BDDFB-881C-0049-B21B-D8A719D6A102}"/>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8">
            <a:extLst>
              <a:ext uri="{FF2B5EF4-FFF2-40B4-BE49-F238E27FC236}">
                <a16:creationId xmlns:a16="http://schemas.microsoft.com/office/drawing/2014/main" xmlns="" id="{F1ECABE8-5780-B94A-8AF2-FF270E9630D6}"/>
              </a:ext>
            </a:extLst>
          </p:cNvPr>
          <p:cNvSpPr/>
          <p:nvPr/>
        </p:nvSpPr>
        <p:spPr>
          <a:xfrm>
            <a:off x="6281057" y="647700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7" name="Rectangle 6">
            <a:extLst>
              <a:ext uri="{FF2B5EF4-FFF2-40B4-BE49-F238E27FC236}">
                <a16:creationId xmlns:a16="http://schemas.microsoft.com/office/drawing/2014/main" xmlns="" id="{F1AAD7B8-5022-AF4E-86A6-036EB79C5557}"/>
              </a:ext>
            </a:extLst>
          </p:cNvPr>
          <p:cNvSpPr/>
          <p:nvPr/>
        </p:nvSpPr>
        <p:spPr>
          <a:xfrm>
            <a:off x="838200" y="1380446"/>
            <a:ext cx="8001000" cy="1846659"/>
          </a:xfrm>
          <a:prstGeom prst="rect">
            <a:avLst/>
          </a:prstGeom>
        </p:spPr>
        <p:txBody>
          <a:bodyPr wrap="square">
            <a:spAutoFit/>
          </a:bodyPr>
          <a:lstStyle/>
          <a:p>
            <a:r>
              <a:rPr lang="en-US" sz="3000" dirty="0">
                <a:latin typeface="Soberana Sans" panose="02000000000000000000" pitchFamily="2" charset="77"/>
              </a:rPr>
              <a:t>  </a:t>
            </a:r>
            <a:r>
              <a:rPr lang="en-US" sz="2800" dirty="0">
                <a:latin typeface="Soberana Sans" panose="02000000000000000000" pitchFamily="2" charset="77"/>
              </a:rPr>
              <a:t> </a:t>
            </a:r>
          </a:p>
          <a:p>
            <a:r>
              <a:rPr lang="en-US" sz="2800" dirty="0">
                <a:latin typeface="Soberana Sans" panose="02000000000000000000" pitchFamily="2" charset="77"/>
              </a:rPr>
              <a:t/>
            </a:r>
            <a:br>
              <a:rPr lang="en-US" sz="2800" dirty="0">
                <a:latin typeface="Soberana Sans" panose="02000000000000000000" pitchFamily="2" charset="77"/>
              </a:rPr>
            </a:br>
            <a:endParaRPr lang="en-US" sz="2800" dirty="0">
              <a:latin typeface="Soberana Sans" panose="02000000000000000000" pitchFamily="2" charset="77"/>
            </a:endParaRPr>
          </a:p>
          <a:p>
            <a:r>
              <a:rPr lang="en-US" sz="2800" dirty="0">
                <a:latin typeface="Soberana Sans" panose="02000000000000000000" pitchFamily="2" charset="77"/>
              </a:rPr>
              <a:t> </a:t>
            </a:r>
          </a:p>
        </p:txBody>
      </p:sp>
      <p:sp>
        <p:nvSpPr>
          <p:cNvPr id="5" name="CuadroTexto 4"/>
          <p:cNvSpPr txBox="1"/>
          <p:nvPr/>
        </p:nvSpPr>
        <p:spPr>
          <a:xfrm>
            <a:off x="838199" y="1500039"/>
            <a:ext cx="7805057" cy="4031873"/>
          </a:xfrm>
          <a:prstGeom prst="rect">
            <a:avLst/>
          </a:prstGeom>
          <a:noFill/>
        </p:spPr>
        <p:txBody>
          <a:bodyPr wrap="square" rtlCol="0">
            <a:spAutoFit/>
          </a:bodyPr>
          <a:lstStyle/>
          <a:p>
            <a:r>
              <a:rPr lang="es-MX" sz="3200" dirty="0">
                <a:latin typeface="Soberana Sans" panose="02000000000000000000" pitchFamily="50" charset="0"/>
              </a:rPr>
              <a:t>En esta lección identificamos algunos aspectos que conforman tu identidad. Descubrir quién eres es un proceso interno que reúne diferentes aspectos de ti mismo: creencias, gustos, valores, metas y experiencias que te permiten relacionar lo que has vivido en el pasado con lo que puedes ser en el futuro.</a:t>
            </a:r>
          </a:p>
        </p:txBody>
      </p:sp>
    </p:spTree>
    <p:extLst>
      <p:ext uri="{BB962C8B-B14F-4D97-AF65-F5344CB8AC3E}">
        <p14:creationId xmlns:p14="http://schemas.microsoft.com/office/powerpoint/2010/main" xmlns="" val="292767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685807" y="1308751"/>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76200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943708" y="780361"/>
            <a:ext cx="5147383" cy="445974"/>
          </a:xfrm>
          <a:prstGeom prst="rect">
            <a:avLst/>
          </a:prstGeom>
        </p:spPr>
        <p:txBody>
          <a:bodyPr vert="horz" wrap="square" lIns="0" tIns="14941" rIns="0" bIns="0" rtlCol="0">
            <a:spAutoFit/>
          </a:bodyPr>
          <a:lstStyle/>
          <a:p>
            <a:pPr marL="14941">
              <a:spcBef>
                <a:spcPts val="117"/>
              </a:spcBef>
            </a:pPr>
            <a:r>
              <a:rPr lang="es-ES" sz="2800" b="1" spc="-5" dirty="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a16="http://schemas.microsoft.com/office/drawing/2014/main" xmlns="" id="{7AA2F7C0-3915-F041-9113-36F645B9863A}"/>
              </a:ext>
            </a:extLst>
          </p:cNvPr>
          <p:cNvSpPr txBox="1"/>
          <p:nvPr/>
        </p:nvSpPr>
        <p:spPr>
          <a:xfrm>
            <a:off x="884460" y="1614617"/>
            <a:ext cx="7237186" cy="1171361"/>
          </a:xfrm>
          <a:prstGeom prst="rect">
            <a:avLst/>
          </a:prstGeom>
        </p:spPr>
        <p:txBody>
          <a:bodyPr vert="horz" wrap="square" lIns="0" tIns="62753" rIns="0" bIns="0" rtlCol="0">
            <a:spAutoFit/>
          </a:bodyPr>
          <a:lstStyle/>
          <a:p>
            <a:pPr marR="5080">
              <a:spcBef>
                <a:spcPts val="100"/>
              </a:spcBef>
            </a:pPr>
            <a:r>
              <a:rPr lang="en-US" sz="3600" spc="-15" dirty="0" err="1">
                <a:latin typeface="Soberana Sans" panose="02000000000000000000" pitchFamily="2" charset="77"/>
                <a:cs typeface="Soberana Sans"/>
              </a:rPr>
              <a:t>Piensa</a:t>
            </a:r>
            <a:r>
              <a:rPr lang="en-US" sz="3600" spc="-15" dirty="0">
                <a:latin typeface="Soberana Sans" panose="02000000000000000000" pitchFamily="2" charset="77"/>
                <a:cs typeface="Soberana Sans"/>
              </a:rPr>
              <a:t> qué </a:t>
            </a:r>
            <a:r>
              <a:rPr lang="en-US" sz="3600" spc="-15" dirty="0" err="1">
                <a:latin typeface="Soberana Sans" panose="02000000000000000000" pitchFamily="2" charset="77"/>
                <a:cs typeface="Soberana Sans"/>
              </a:rPr>
              <a:t>elemento</a:t>
            </a:r>
            <a:r>
              <a:rPr lang="en-US" sz="3600" spc="-15" dirty="0">
                <a:latin typeface="Soberana Sans" panose="02000000000000000000" pitchFamily="2" charset="77"/>
                <a:cs typeface="Soberana Sans"/>
              </a:rPr>
              <a:t> de </a:t>
            </a:r>
            <a:r>
              <a:rPr lang="en-US" sz="3600" spc="-15" dirty="0" err="1">
                <a:latin typeface="Soberana Sans" panose="02000000000000000000" pitchFamily="2" charset="77"/>
                <a:cs typeface="Soberana Sans"/>
              </a:rPr>
              <a:t>tu</a:t>
            </a:r>
            <a:r>
              <a:rPr lang="en-US" sz="3600" spc="-15" dirty="0">
                <a:latin typeface="Soberana Sans" panose="02000000000000000000" pitchFamily="2" charset="77"/>
                <a:cs typeface="Soberana Sans"/>
              </a:rPr>
              <a:t> </a:t>
            </a:r>
            <a:r>
              <a:rPr lang="en-US" sz="3600" spc="-15" dirty="0" err="1">
                <a:latin typeface="Soberana Sans" panose="02000000000000000000" pitchFamily="2" charset="77"/>
                <a:cs typeface="Soberana Sans"/>
              </a:rPr>
              <a:t>mapa</a:t>
            </a:r>
            <a:r>
              <a:rPr lang="en-US" sz="3600" spc="-15" dirty="0">
                <a:latin typeface="Soberana Sans" panose="02000000000000000000" pitchFamily="2" charset="77"/>
                <a:cs typeface="Soberana Sans"/>
              </a:rPr>
              <a:t> de </a:t>
            </a:r>
            <a:r>
              <a:rPr lang="en-US" sz="3600" spc="-15" dirty="0" err="1">
                <a:latin typeface="Soberana Sans" panose="02000000000000000000" pitchFamily="2" charset="77"/>
                <a:cs typeface="Soberana Sans"/>
              </a:rPr>
              <a:t>identidad</a:t>
            </a:r>
            <a:r>
              <a:rPr lang="en-US" sz="3600" spc="-15" dirty="0">
                <a:latin typeface="Soberana Sans" panose="02000000000000000000" pitchFamily="2" charset="77"/>
                <a:cs typeface="Soberana Sans"/>
              </a:rPr>
              <a:t> </a:t>
            </a:r>
            <a:r>
              <a:rPr lang="en-US" sz="3600" spc="-15" dirty="0" err="1">
                <a:latin typeface="Soberana Sans" panose="02000000000000000000" pitchFamily="2" charset="77"/>
                <a:cs typeface="Soberana Sans"/>
              </a:rPr>
              <a:t>te</a:t>
            </a:r>
            <a:r>
              <a:rPr lang="en-US" sz="3600" spc="-15" dirty="0">
                <a:latin typeface="Soberana Sans" panose="02000000000000000000" pitchFamily="2" charset="77"/>
                <a:cs typeface="Soberana Sans"/>
              </a:rPr>
              <a:t> </a:t>
            </a:r>
            <a:r>
              <a:rPr lang="en-US" sz="3600" spc="-15" dirty="0" err="1">
                <a:latin typeface="Soberana Sans" panose="02000000000000000000" pitchFamily="2" charset="77"/>
                <a:cs typeface="Soberana Sans"/>
              </a:rPr>
              <a:t>parece</a:t>
            </a:r>
            <a:r>
              <a:rPr lang="en-US" sz="3600" spc="-15" dirty="0">
                <a:latin typeface="Soberana Sans" panose="02000000000000000000" pitchFamily="2" charset="77"/>
                <a:cs typeface="Soberana Sans"/>
              </a:rPr>
              <a:t> el </a:t>
            </a:r>
            <a:r>
              <a:rPr lang="en-US" sz="3600" spc="-15" dirty="0" err="1" smtClean="0">
                <a:latin typeface="Soberana Sans" panose="02000000000000000000" pitchFamily="2" charset="77"/>
                <a:cs typeface="Soberana Sans"/>
              </a:rPr>
              <a:t>más</a:t>
            </a:r>
            <a:r>
              <a:rPr lang="en-US" sz="3600" spc="-15" dirty="0" smtClean="0">
                <a:latin typeface="Soberana Sans" panose="02000000000000000000" pitchFamily="2" charset="77"/>
                <a:cs typeface="Soberana Sans"/>
              </a:rPr>
              <a:t> </a:t>
            </a:r>
            <a:r>
              <a:rPr lang="en-US" sz="3600" spc="-15" dirty="0" err="1" smtClean="0">
                <a:latin typeface="Soberana Sans" panose="02000000000000000000" pitchFamily="2" charset="77"/>
                <a:cs typeface="Soberana Sans"/>
              </a:rPr>
              <a:t>importante</a:t>
            </a:r>
            <a:r>
              <a:rPr lang="en-US" sz="3600" spc="-15" dirty="0">
                <a:latin typeface="Soberana Sans" panose="02000000000000000000" pitchFamily="2" charset="77"/>
                <a:cs typeface="Soberana Sans"/>
              </a:rPr>
              <a:t>. </a:t>
            </a:r>
            <a:r>
              <a:rPr lang="en-US" sz="3600" spc="-15" dirty="0" err="1">
                <a:latin typeface="Soberana Sans" panose="02000000000000000000" pitchFamily="2" charset="77"/>
                <a:cs typeface="Soberana Sans"/>
              </a:rPr>
              <a:t>Explica</a:t>
            </a:r>
            <a:r>
              <a:rPr lang="en-US" sz="3600" spc="-15" dirty="0">
                <a:latin typeface="Soberana Sans" panose="02000000000000000000" pitchFamily="2" charset="77"/>
                <a:cs typeface="Soberana Sans"/>
              </a:rPr>
              <a:t> </a:t>
            </a:r>
            <a:r>
              <a:rPr lang="en-US" sz="3600" spc="-15" dirty="0" err="1">
                <a:latin typeface="Soberana Sans" panose="02000000000000000000" pitchFamily="2" charset="77"/>
                <a:cs typeface="Soberana Sans"/>
              </a:rPr>
              <a:t>por</a:t>
            </a:r>
            <a:r>
              <a:rPr lang="en-US" sz="3600" spc="-15" dirty="0">
                <a:latin typeface="Soberana Sans" panose="02000000000000000000" pitchFamily="2" charset="77"/>
                <a:cs typeface="Soberana Sans"/>
              </a:rPr>
              <a:t> </a:t>
            </a:r>
            <a:r>
              <a:rPr lang="en-US" sz="3600" spc="-15" dirty="0" smtClean="0">
                <a:latin typeface="Soberana Sans" panose="02000000000000000000" pitchFamily="2" charset="77"/>
                <a:cs typeface="Soberana Sans"/>
              </a:rPr>
              <a:t>qué?.</a:t>
            </a:r>
            <a:endParaRPr lang="en-US" sz="3600" spc="-15" dirty="0">
              <a:latin typeface="Soberana Sans" panose="02000000000000000000" pitchFamily="2" charset="77"/>
              <a:cs typeface="Soberana Sans"/>
            </a:endParaRPr>
          </a:p>
        </p:txBody>
      </p:sp>
    </p:spTree>
    <p:extLst>
      <p:ext uri="{BB962C8B-B14F-4D97-AF65-F5344CB8AC3E}">
        <p14:creationId xmlns:p14="http://schemas.microsoft.com/office/powerpoint/2010/main" xmlns="" val="407859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685800" y="1244696"/>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76200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943708" y="780361"/>
            <a:ext cx="5147383" cy="445974"/>
          </a:xfrm>
          <a:prstGeom prst="rect">
            <a:avLst/>
          </a:prstGeom>
        </p:spPr>
        <p:txBody>
          <a:bodyPr vert="horz" wrap="square" lIns="0" tIns="14941" rIns="0" bIns="0" rtlCol="0">
            <a:spAutoFit/>
          </a:bodyPr>
          <a:lstStyle/>
          <a:p>
            <a:pPr marL="14941">
              <a:spcBef>
                <a:spcPts val="117"/>
              </a:spcBef>
            </a:pPr>
            <a:r>
              <a:rPr lang="es-ES" sz="2800" b="1" spc="-5" dirty="0">
                <a:solidFill>
                  <a:srgbClr val="FFFFFF"/>
                </a:solidFill>
                <a:latin typeface="Soberana Sans"/>
                <a:cs typeface="Soberana Sans"/>
              </a:rPr>
              <a:t>Quieres saber más</a:t>
            </a:r>
            <a:endParaRPr sz="2800" dirty="0">
              <a:latin typeface="Soberana Sans"/>
              <a:cs typeface="Soberana Sans"/>
            </a:endParaRPr>
          </a:p>
        </p:txBody>
      </p:sp>
      <p:sp>
        <p:nvSpPr>
          <p:cNvPr id="7" name="object 35">
            <a:extLst>
              <a:ext uri="{FF2B5EF4-FFF2-40B4-BE49-F238E27FC236}">
                <a16:creationId xmlns:a16="http://schemas.microsoft.com/office/drawing/2014/main" xmlns="" id="{7AA2F7C0-3915-F041-9113-36F645B9863A}"/>
              </a:ext>
            </a:extLst>
          </p:cNvPr>
          <p:cNvSpPr txBox="1"/>
          <p:nvPr/>
        </p:nvSpPr>
        <p:spPr>
          <a:xfrm>
            <a:off x="884460" y="1435224"/>
            <a:ext cx="7237186" cy="4464571"/>
          </a:xfrm>
          <a:prstGeom prst="rect">
            <a:avLst/>
          </a:prstGeom>
        </p:spPr>
        <p:txBody>
          <a:bodyPr vert="horz" wrap="square" lIns="0" tIns="62753" rIns="0" bIns="0" rtlCol="0">
            <a:spAutoFit/>
          </a:bodyPr>
          <a:lstStyle/>
          <a:p>
            <a:pPr marR="5080">
              <a:spcBef>
                <a:spcPts val="100"/>
              </a:spcBef>
            </a:pPr>
            <a:r>
              <a:rPr lang="en-US" sz="2600" spc="-15" dirty="0">
                <a:latin typeface="Soberana Sans" panose="02000000000000000000" pitchFamily="2" charset="77"/>
                <a:cs typeface="Soberana Sans"/>
              </a:rPr>
              <a:t>Si </a:t>
            </a:r>
            <a:r>
              <a:rPr lang="en-US" sz="2600" spc="-15" dirty="0" err="1">
                <a:latin typeface="Soberana Sans" panose="02000000000000000000" pitchFamily="2" charset="77"/>
                <a:cs typeface="Soberana Sans"/>
              </a:rPr>
              <a:t>quieres</a:t>
            </a:r>
            <a:r>
              <a:rPr lang="en-US" sz="2600" spc="-15" dirty="0">
                <a:latin typeface="Soberana Sans" panose="02000000000000000000" pitchFamily="2" charset="77"/>
                <a:cs typeface="Soberana Sans"/>
              </a:rPr>
              <a:t> saber </a:t>
            </a:r>
            <a:r>
              <a:rPr lang="en-US" sz="2600" spc="-15" dirty="0" err="1">
                <a:latin typeface="Soberana Sans" panose="02000000000000000000" pitchFamily="2" charset="77"/>
                <a:cs typeface="Soberana Sans"/>
              </a:rPr>
              <a:t>cómo</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es</a:t>
            </a:r>
            <a:r>
              <a:rPr lang="en-US" sz="2600" spc="-15" dirty="0">
                <a:latin typeface="Soberana Sans" panose="02000000000000000000" pitchFamily="2" charset="77"/>
                <a:cs typeface="Soberana Sans"/>
              </a:rPr>
              <a:t> que </a:t>
            </a:r>
            <a:r>
              <a:rPr lang="en-US" sz="2600" spc="-15" dirty="0" err="1">
                <a:latin typeface="Soberana Sans" panose="02000000000000000000" pitchFamily="2" charset="77"/>
                <a:cs typeface="Soberana Sans"/>
              </a:rPr>
              <a:t>Sofía</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respondió</a:t>
            </a:r>
            <a:r>
              <a:rPr lang="en-US" sz="2600" spc="-15" dirty="0">
                <a:latin typeface="Soberana Sans" panose="02000000000000000000" pitchFamily="2" charset="77"/>
                <a:cs typeface="Soberana Sans"/>
              </a:rPr>
              <a:t> a la </a:t>
            </a:r>
            <a:r>
              <a:rPr lang="en-US" sz="2600" spc="-15" dirty="0" err="1">
                <a:latin typeface="Soberana Sans" panose="02000000000000000000" pitchFamily="2" charset="77"/>
                <a:cs typeface="Soberana Sans"/>
              </a:rPr>
              <a:t>pregunta</a:t>
            </a:r>
            <a:r>
              <a:rPr lang="en-US" sz="2600" spc="-15" dirty="0">
                <a:latin typeface="Soberana Sans" panose="02000000000000000000" pitchFamily="2" charset="77"/>
                <a:cs typeface="Soberana Sans"/>
              </a:rPr>
              <a:t> del </a:t>
            </a:r>
            <a:r>
              <a:rPr lang="en-US" sz="2600" spc="-15" dirty="0" err="1">
                <a:latin typeface="Soberana Sans" panose="02000000000000000000" pitchFamily="2" charset="77"/>
                <a:cs typeface="Soberana Sans"/>
              </a:rPr>
              <a:t>sobre</a:t>
            </a:r>
            <a:r>
              <a:rPr lang="en-US" sz="2600" spc="-15" dirty="0">
                <a:latin typeface="Soberana Sans" panose="02000000000000000000" pitchFamily="2" charset="77"/>
                <a:cs typeface="Soberana Sans"/>
              </a:rPr>
              <a:t>, lee el </a:t>
            </a:r>
            <a:r>
              <a:rPr lang="en-US" sz="2600" spc="-15" dirty="0" err="1">
                <a:latin typeface="Soberana Sans" panose="02000000000000000000" pitchFamily="2" charset="77"/>
                <a:cs typeface="Soberana Sans"/>
              </a:rPr>
              <a:t>libro</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completo</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Gaarder</a:t>
            </a:r>
            <a:r>
              <a:rPr lang="en-US" sz="2600" spc="-15" dirty="0">
                <a:latin typeface="Soberana Sans" panose="02000000000000000000" pitchFamily="2" charset="77"/>
                <a:cs typeface="Soberana Sans"/>
              </a:rPr>
              <a:t>, J. (2011). </a:t>
            </a:r>
            <a:r>
              <a:rPr lang="en-US" sz="2600" i="1" spc="-15" dirty="0">
                <a:latin typeface="Soberana Sans" panose="02000000000000000000" pitchFamily="2" charset="77"/>
                <a:cs typeface="Soberana Sans"/>
              </a:rPr>
              <a:t>El </a:t>
            </a:r>
            <a:r>
              <a:rPr lang="en-US" sz="2600" i="1" spc="-15" dirty="0" err="1">
                <a:latin typeface="Soberana Sans" panose="02000000000000000000" pitchFamily="2" charset="77"/>
                <a:cs typeface="Soberana Sans"/>
              </a:rPr>
              <a:t>mundo</a:t>
            </a:r>
            <a:r>
              <a:rPr lang="en-US" sz="2600" i="1" spc="-15" dirty="0">
                <a:latin typeface="Soberana Sans" panose="02000000000000000000" pitchFamily="2" charset="77"/>
                <a:cs typeface="Soberana Sans"/>
              </a:rPr>
              <a:t> de </a:t>
            </a:r>
            <a:r>
              <a:rPr lang="en-US" sz="2600" i="1" spc="-15" dirty="0" err="1">
                <a:latin typeface="Soberana Sans" panose="02000000000000000000" pitchFamily="2" charset="77"/>
                <a:cs typeface="Soberana Sans"/>
              </a:rPr>
              <a:t>Sofía</a:t>
            </a:r>
            <a:r>
              <a:rPr lang="en-US" sz="2600" i="1" spc="-15" dirty="0">
                <a:latin typeface="Soberana Sans" panose="02000000000000000000" pitchFamily="2" charset="77"/>
                <a:cs typeface="Soberana Sans"/>
              </a:rPr>
              <a:t>, </a:t>
            </a:r>
            <a:r>
              <a:rPr lang="en-US" sz="2600" i="1" spc="-15" dirty="0" err="1">
                <a:latin typeface="Soberana Sans" panose="02000000000000000000" pitchFamily="2" charset="77"/>
                <a:cs typeface="Soberana Sans"/>
              </a:rPr>
              <a:t>novela</a:t>
            </a:r>
            <a:r>
              <a:rPr lang="en-US" sz="2600" i="1" spc="-15" dirty="0">
                <a:latin typeface="Soberana Sans" panose="02000000000000000000" pitchFamily="2" charset="77"/>
                <a:cs typeface="Soberana Sans"/>
              </a:rPr>
              <a:t> </a:t>
            </a:r>
            <a:r>
              <a:rPr lang="en-US" sz="2600" i="1" spc="-15" dirty="0" err="1">
                <a:latin typeface="Soberana Sans" panose="02000000000000000000" pitchFamily="2" charset="77"/>
                <a:cs typeface="Soberana Sans"/>
              </a:rPr>
              <a:t>sobre</a:t>
            </a:r>
            <a:r>
              <a:rPr lang="en-US" sz="2600" i="1" spc="-15" dirty="0">
                <a:latin typeface="Soberana Sans" panose="02000000000000000000" pitchFamily="2" charset="77"/>
                <a:cs typeface="Soberana Sans"/>
              </a:rPr>
              <a:t> la </a:t>
            </a:r>
            <a:r>
              <a:rPr lang="en-US" sz="2600" i="1" spc="-15" dirty="0" err="1">
                <a:latin typeface="Soberana Sans" panose="02000000000000000000" pitchFamily="2" charset="77"/>
                <a:cs typeface="Soberana Sans"/>
              </a:rPr>
              <a:t>historia</a:t>
            </a:r>
            <a:r>
              <a:rPr lang="en-US" sz="2600" i="1" spc="-15" dirty="0">
                <a:latin typeface="Soberana Sans" panose="02000000000000000000" pitchFamily="2" charset="77"/>
                <a:cs typeface="Soberana Sans"/>
              </a:rPr>
              <a:t> de la </a:t>
            </a:r>
            <a:r>
              <a:rPr lang="en-US" sz="2600" i="1" spc="-15" dirty="0" err="1">
                <a:latin typeface="Soberana Sans" panose="02000000000000000000" pitchFamily="2" charset="77"/>
                <a:cs typeface="Soberana Sans"/>
              </a:rPr>
              <a:t>filosofía</a:t>
            </a:r>
            <a:r>
              <a:rPr lang="en-US" sz="2600" spc="-15" dirty="0">
                <a:latin typeface="Soberana Sans" panose="02000000000000000000" pitchFamily="2" charset="77"/>
                <a:cs typeface="Soberana Sans"/>
              </a:rPr>
              <a:t>. México: Patria. ¿</a:t>
            </a:r>
            <a:r>
              <a:rPr lang="en-US" sz="2600" spc="-15" dirty="0" err="1">
                <a:latin typeface="Soberana Sans" panose="02000000000000000000" pitchFamily="2" charset="77"/>
                <a:cs typeface="Soberana Sans"/>
              </a:rPr>
              <a:t>Sabes</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quién</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es</a:t>
            </a:r>
            <a:r>
              <a:rPr lang="en-US" sz="2600" spc="-15" dirty="0">
                <a:latin typeface="Soberana Sans" panose="02000000000000000000" pitchFamily="2" charset="77"/>
                <a:cs typeface="Soberana Sans"/>
              </a:rPr>
              <a:t> Alejandra Acosta? </a:t>
            </a:r>
            <a:r>
              <a:rPr lang="en-US" sz="2600" spc="-15" dirty="0" err="1">
                <a:latin typeface="Soberana Sans" panose="02000000000000000000" pitchFamily="2" charset="77"/>
                <a:cs typeface="Soberana Sans"/>
              </a:rPr>
              <a:t>Conócela</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en</a:t>
            </a:r>
            <a:r>
              <a:rPr lang="en-US" sz="2600" spc="-15" dirty="0">
                <a:latin typeface="Soberana Sans" panose="02000000000000000000" pitchFamily="2" charset="77"/>
                <a:cs typeface="Soberana Sans"/>
              </a:rPr>
              <a:t> el video </a:t>
            </a:r>
            <a:r>
              <a:rPr lang="en-US" sz="2600" spc="-15" dirty="0">
                <a:solidFill>
                  <a:schemeClr val="tx2">
                    <a:lumMod val="75000"/>
                  </a:schemeClr>
                </a:solidFill>
                <a:latin typeface="Soberana Sans" panose="02000000000000000000" pitchFamily="2" charset="77"/>
                <a:cs typeface="Soberana Sans"/>
              </a:rPr>
              <a:t>“</a:t>
            </a:r>
            <a:r>
              <a:rPr lang="en-US" sz="2600" spc="-15" dirty="0" err="1">
                <a:solidFill>
                  <a:schemeClr val="tx2">
                    <a:lumMod val="75000"/>
                  </a:schemeClr>
                </a:solidFill>
                <a:latin typeface="Soberana Sans" panose="02000000000000000000" pitchFamily="2" charset="77"/>
                <a:cs typeface="Soberana Sans"/>
              </a:rPr>
              <a:t>Cuando</a:t>
            </a:r>
            <a:r>
              <a:rPr lang="en-US" sz="2600" spc="-15" dirty="0">
                <a:solidFill>
                  <a:schemeClr val="tx2">
                    <a:lumMod val="75000"/>
                  </a:schemeClr>
                </a:solidFill>
                <a:latin typeface="Soberana Sans" panose="02000000000000000000" pitchFamily="2" charset="77"/>
                <a:cs typeface="Soberana Sans"/>
              </a:rPr>
              <a:t> </a:t>
            </a:r>
            <a:r>
              <a:rPr lang="en-US" sz="2600" spc="-15" dirty="0" err="1">
                <a:solidFill>
                  <a:schemeClr val="tx2">
                    <a:lumMod val="75000"/>
                  </a:schemeClr>
                </a:solidFill>
                <a:latin typeface="Soberana Sans" panose="02000000000000000000" pitchFamily="2" charset="77"/>
                <a:cs typeface="Soberana Sans"/>
              </a:rPr>
              <a:t>sabes</a:t>
            </a:r>
            <a:r>
              <a:rPr lang="en-US" sz="2600" spc="-15" dirty="0">
                <a:solidFill>
                  <a:schemeClr val="tx2">
                    <a:lumMod val="75000"/>
                  </a:schemeClr>
                </a:solidFill>
                <a:latin typeface="Soberana Sans" panose="02000000000000000000" pitchFamily="2" charset="77"/>
                <a:cs typeface="Soberana Sans"/>
              </a:rPr>
              <a:t> </a:t>
            </a:r>
            <a:r>
              <a:rPr lang="en-US" sz="2600" spc="-15" dirty="0" err="1">
                <a:solidFill>
                  <a:schemeClr val="tx2">
                    <a:lumMod val="75000"/>
                  </a:schemeClr>
                </a:solidFill>
                <a:latin typeface="Soberana Sans" panose="02000000000000000000" pitchFamily="2" charset="77"/>
                <a:cs typeface="Soberana Sans"/>
              </a:rPr>
              <a:t>quién</a:t>
            </a:r>
            <a:r>
              <a:rPr lang="en-US" sz="2600" spc="-15" dirty="0">
                <a:solidFill>
                  <a:schemeClr val="tx2">
                    <a:lumMod val="75000"/>
                  </a:schemeClr>
                </a:solidFill>
                <a:latin typeface="Soberana Sans" panose="02000000000000000000" pitchFamily="2" charset="77"/>
                <a:cs typeface="Soberana Sans"/>
              </a:rPr>
              <a:t> </a:t>
            </a:r>
            <a:r>
              <a:rPr lang="en-US" sz="2600" spc="-15" dirty="0" err="1">
                <a:solidFill>
                  <a:schemeClr val="tx2">
                    <a:lumMod val="75000"/>
                  </a:schemeClr>
                </a:solidFill>
                <a:latin typeface="Soberana Sans" panose="02000000000000000000" pitchFamily="2" charset="77"/>
                <a:cs typeface="Soberana Sans"/>
              </a:rPr>
              <a:t>eres</a:t>
            </a:r>
            <a:r>
              <a:rPr lang="en-US" sz="2600" spc="-15" dirty="0">
                <a:solidFill>
                  <a:schemeClr val="tx2">
                    <a:lumMod val="75000"/>
                  </a:schemeClr>
                </a:solidFill>
                <a:latin typeface="Soberana Sans" panose="02000000000000000000" pitchFamily="2" charset="77"/>
                <a:cs typeface="Soberana Sans"/>
              </a:rPr>
              <a:t>, </a:t>
            </a:r>
            <a:r>
              <a:rPr lang="en-US" sz="2600" spc="-15" dirty="0" err="1">
                <a:solidFill>
                  <a:schemeClr val="tx2">
                    <a:lumMod val="75000"/>
                  </a:schemeClr>
                </a:solidFill>
                <a:latin typeface="Soberana Sans" panose="02000000000000000000" pitchFamily="2" charset="77"/>
                <a:cs typeface="Soberana Sans"/>
              </a:rPr>
              <a:t>sabes</a:t>
            </a:r>
            <a:r>
              <a:rPr lang="en-US" sz="2600" spc="-15" dirty="0">
                <a:solidFill>
                  <a:schemeClr val="tx2">
                    <a:lumMod val="75000"/>
                  </a:schemeClr>
                </a:solidFill>
                <a:latin typeface="Soberana Sans" panose="02000000000000000000" pitchFamily="2" charset="77"/>
                <a:cs typeface="Soberana Sans"/>
              </a:rPr>
              <a:t> lo que </a:t>
            </a:r>
            <a:r>
              <a:rPr lang="en-US" sz="2600" spc="-15" dirty="0" err="1">
                <a:solidFill>
                  <a:schemeClr val="tx2">
                    <a:lumMod val="75000"/>
                  </a:schemeClr>
                </a:solidFill>
                <a:latin typeface="Soberana Sans" panose="02000000000000000000" pitchFamily="2" charset="77"/>
                <a:cs typeface="Soberana Sans"/>
              </a:rPr>
              <a:t>tienes</a:t>
            </a:r>
            <a:r>
              <a:rPr lang="en-US" sz="2600" spc="-15" dirty="0">
                <a:solidFill>
                  <a:schemeClr val="tx2">
                    <a:lumMod val="75000"/>
                  </a:schemeClr>
                </a:solidFill>
                <a:latin typeface="Soberana Sans" panose="02000000000000000000" pitchFamily="2" charset="77"/>
                <a:cs typeface="Soberana Sans"/>
              </a:rPr>
              <a:t> que </a:t>
            </a:r>
            <a:r>
              <a:rPr lang="en-US" sz="2600" spc="-15" dirty="0" err="1">
                <a:solidFill>
                  <a:schemeClr val="tx2">
                    <a:lumMod val="75000"/>
                  </a:schemeClr>
                </a:solidFill>
                <a:latin typeface="Soberana Sans" panose="02000000000000000000" pitchFamily="2" charset="77"/>
                <a:cs typeface="Soberana Sans"/>
              </a:rPr>
              <a:t>hacer</a:t>
            </a:r>
            <a:r>
              <a:rPr lang="en-US" sz="2600" spc="-15" dirty="0">
                <a:solidFill>
                  <a:schemeClr val="tx2">
                    <a:lumMod val="75000"/>
                  </a:schemeClr>
                </a:solidFill>
                <a:latin typeface="Soberana Sans" panose="02000000000000000000" pitchFamily="2" charset="77"/>
                <a:cs typeface="Soberana Sans"/>
              </a:rPr>
              <a:t>”</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donde</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comparte</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su</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experiencia</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sobre</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cómo</a:t>
            </a:r>
            <a:r>
              <a:rPr lang="en-US" sz="2600" spc="-15" dirty="0">
                <a:latin typeface="Soberana Sans" panose="02000000000000000000" pitchFamily="2" charset="77"/>
                <a:cs typeface="Soberana Sans"/>
              </a:rPr>
              <a:t> ha </a:t>
            </a:r>
            <a:r>
              <a:rPr lang="en-US" sz="2600" spc="-15" dirty="0" err="1">
                <a:latin typeface="Soberana Sans" panose="02000000000000000000" pitchFamily="2" charset="77"/>
                <a:cs typeface="Soberana Sans"/>
              </a:rPr>
              <a:t>descubierto</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aspectos</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importantes</a:t>
            </a:r>
            <a:r>
              <a:rPr lang="en-US" sz="2600" spc="-15" dirty="0">
                <a:latin typeface="Soberana Sans" panose="02000000000000000000" pitchFamily="2" charset="77"/>
                <a:cs typeface="Soberana Sans"/>
              </a:rPr>
              <a:t> de </a:t>
            </a:r>
            <a:r>
              <a:rPr lang="en-US" sz="2600" spc="-15" dirty="0" err="1">
                <a:latin typeface="Soberana Sans" panose="02000000000000000000" pitchFamily="2" charset="77"/>
                <a:cs typeface="Soberana Sans"/>
              </a:rPr>
              <a:t>sí</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misma</a:t>
            </a:r>
            <a:r>
              <a:rPr lang="en-US" sz="2600" spc="-15" dirty="0">
                <a:latin typeface="Soberana Sans" panose="02000000000000000000" pitchFamily="2" charset="77"/>
                <a:cs typeface="Soberana Sans"/>
              </a:rPr>
              <a:t> y lo que le </a:t>
            </a:r>
            <a:r>
              <a:rPr lang="en-US" sz="2600" spc="-15" dirty="0" err="1">
                <a:latin typeface="Soberana Sans" panose="02000000000000000000" pitchFamily="2" charset="77"/>
                <a:cs typeface="Soberana Sans"/>
              </a:rPr>
              <a:t>importa</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en</a:t>
            </a:r>
            <a:r>
              <a:rPr lang="en-US" sz="2600" spc="-15" dirty="0">
                <a:latin typeface="Soberana Sans" panose="02000000000000000000" pitchFamily="2" charset="77"/>
                <a:cs typeface="Soberana Sans"/>
              </a:rPr>
              <a:t> la </a:t>
            </a:r>
            <a:r>
              <a:rPr lang="en-US" sz="2600" spc="-15" dirty="0" err="1">
                <a:latin typeface="Soberana Sans" panose="02000000000000000000" pitchFamily="2" charset="77"/>
                <a:cs typeface="Soberana Sans"/>
              </a:rPr>
              <a:t>vida</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Puedes</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buscar</a:t>
            </a:r>
            <a:r>
              <a:rPr lang="en-US" sz="2600" spc="-15" dirty="0">
                <a:latin typeface="Soberana Sans" panose="02000000000000000000" pitchFamily="2" charset="77"/>
                <a:cs typeface="Soberana Sans"/>
              </a:rPr>
              <a:t> en </a:t>
            </a:r>
            <a:r>
              <a:rPr lang="en-US" sz="2600" spc="-15" dirty="0" err="1">
                <a:latin typeface="Soberana Sans" panose="02000000000000000000" pitchFamily="2" charset="77"/>
                <a:cs typeface="Soberana Sans"/>
              </a:rPr>
              <a:t>Youtube</a:t>
            </a:r>
            <a:r>
              <a:rPr lang="en-US" sz="2600" spc="-15" dirty="0">
                <a:latin typeface="Soberana Sans" panose="02000000000000000000" pitchFamily="2" charset="77"/>
                <a:cs typeface="Soberana Sans"/>
              </a:rPr>
              <a:t> el video con </a:t>
            </a:r>
            <a:r>
              <a:rPr lang="en-US" sz="2600" spc="-15" dirty="0" err="1">
                <a:latin typeface="Soberana Sans" panose="02000000000000000000" pitchFamily="2" charset="77"/>
                <a:cs typeface="Soberana Sans"/>
              </a:rPr>
              <a:t>su</a:t>
            </a:r>
            <a:r>
              <a:rPr lang="en-US" sz="2600" spc="-15" dirty="0">
                <a:latin typeface="Soberana Sans" panose="02000000000000000000" pitchFamily="2" charset="77"/>
                <a:cs typeface="Soberana Sans"/>
              </a:rPr>
              <a:t> </a:t>
            </a:r>
            <a:r>
              <a:rPr lang="en-US" sz="2600" spc="-15" dirty="0" err="1">
                <a:latin typeface="Soberana Sans" panose="02000000000000000000" pitchFamily="2" charset="77"/>
                <a:cs typeface="Soberana Sans"/>
              </a:rPr>
              <a:t>título</a:t>
            </a:r>
            <a:r>
              <a:rPr lang="en-US" sz="2600" spc="-15" dirty="0">
                <a:latin typeface="Soberana Sans" panose="02000000000000000000" pitchFamily="2" charset="77"/>
                <a:cs typeface="Soberana Sans"/>
              </a:rPr>
              <a:t>.</a:t>
            </a:r>
          </a:p>
        </p:txBody>
      </p:sp>
    </p:spTree>
    <p:extLst>
      <p:ext uri="{BB962C8B-B14F-4D97-AF65-F5344CB8AC3E}">
        <p14:creationId xmlns:p14="http://schemas.microsoft.com/office/powerpoint/2010/main" xmlns="" val="234878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8587" y="0"/>
            <a:ext cx="9144000" cy="6858000"/>
          </a:xfrm>
          <a:prstGeom prst="rect">
            <a:avLst/>
          </a:prstGeom>
        </p:spPr>
      </p:pic>
      <p:pic>
        <p:nvPicPr>
          <p:cNvPr id="6" name="Imagen 5"/>
          <p:cNvPicPr>
            <a:picLocks noChangeAspect="1"/>
          </p:cNvPicPr>
          <p:nvPr/>
        </p:nvPicPr>
        <p:blipFill>
          <a:blip r:embed="rId3" cstate="print"/>
          <a:stretch>
            <a:fillRect/>
          </a:stretch>
        </p:blipFill>
        <p:spPr>
          <a:xfrm>
            <a:off x="8197041" y="585788"/>
            <a:ext cx="818372" cy="576148"/>
          </a:xfrm>
          <a:prstGeom prst="rect">
            <a:avLst/>
          </a:prstGeom>
        </p:spPr>
      </p:pic>
      <p:sp>
        <p:nvSpPr>
          <p:cNvPr id="17" name="16 CuadroTexto"/>
          <p:cNvSpPr txBox="1"/>
          <p:nvPr/>
        </p:nvSpPr>
        <p:spPr>
          <a:xfrm>
            <a:off x="3756074" y="1209812"/>
            <a:ext cx="5259339" cy="4563557"/>
          </a:xfrm>
          <a:prstGeom prst="rect">
            <a:avLst/>
          </a:prstGeom>
          <a:noFill/>
          <a:ln>
            <a:solidFill>
              <a:schemeClr val="accent1"/>
            </a:solidFill>
          </a:ln>
        </p:spPr>
        <p:txBody>
          <a:bodyPr wrap="square" rtlCol="0">
            <a:spAutoFit/>
          </a:bodyPr>
          <a:lstStyle/>
          <a:p>
            <a:r>
              <a:rPr lang="es-ES" sz="1600" dirty="0" smtClean="0">
                <a:latin typeface="Arial Black" pitchFamily="34" charset="0"/>
              </a:rPr>
              <a:t>ESCRIBE ¿Qué te llevas de esta actividad?</a:t>
            </a:r>
          </a:p>
          <a:p>
            <a:r>
              <a:rPr lang="es-E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s-ES" dirty="0" smtClean="0"/>
          </a:p>
        </p:txBody>
      </p:sp>
      <p:pic>
        <p:nvPicPr>
          <p:cNvPr id="1032" name="Picture 8" descr="C:\Users\BECAS 3\AppData\Local\Microsoft\Windows\Temporary Internet Files\Content.IE5\1C1B17PN\hombre-mirandose-al-espejo[1].jpg"/>
          <p:cNvPicPr>
            <a:picLocks noChangeAspect="1" noChangeArrowheads="1"/>
          </p:cNvPicPr>
          <p:nvPr/>
        </p:nvPicPr>
        <p:blipFill>
          <a:blip r:embed="rId4" cstate="print"/>
          <a:srcRect/>
          <a:stretch>
            <a:fillRect/>
          </a:stretch>
        </p:blipFill>
        <p:spPr bwMode="auto">
          <a:xfrm>
            <a:off x="0" y="1219200"/>
            <a:ext cx="3657600" cy="5257800"/>
          </a:xfrm>
          <a:prstGeom prst="rect">
            <a:avLst/>
          </a:prstGeom>
          <a:noFill/>
        </p:spPr>
      </p:pic>
      <p:sp>
        <p:nvSpPr>
          <p:cNvPr id="7" name="6 CuadroTexto"/>
          <p:cNvSpPr txBox="1"/>
          <p:nvPr/>
        </p:nvSpPr>
        <p:spPr>
          <a:xfrm>
            <a:off x="381000" y="6477000"/>
            <a:ext cx="2590800" cy="494751"/>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0" y="533400"/>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En la siguiente tabla marca con una “X” el número que consideres corresponde a lo que sucedió en la sesión. En donde 1 representa el mínimo y 10 el máximo.</a:t>
            </a:r>
          </a:p>
          <a:p>
            <a:endParaRPr lang="es-ES" sz="2000" dirty="0" smtClean="0"/>
          </a:p>
          <a:p>
            <a:endParaRPr lang="es-ES" sz="2000" dirty="0" smtClean="0"/>
          </a:p>
          <a:p>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a:ln>
            <a:solidFill>
              <a:schemeClr val="accent2">
                <a:lumMod val="60000"/>
                <a:lumOff val="40000"/>
              </a:schemeClr>
            </a:solidFill>
          </a:ln>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685800" y="11226"/>
            <a:ext cx="7848600" cy="445974"/>
          </a:xfrm>
          <a:prstGeom prst="rect">
            <a:avLst/>
          </a:prstGeom>
          <a:ln>
            <a:solidFill>
              <a:schemeClr val="accent2">
                <a:lumMod val="60000"/>
                <a:lumOff val="40000"/>
              </a:schemeClr>
            </a:solidFill>
          </a:ln>
        </p:spPr>
        <p:txBody>
          <a:bodyPr vert="horz" wrap="square" lIns="0" tIns="14941" rIns="0" bIns="0" rtlCol="0">
            <a:spAutoFit/>
          </a:bodyPr>
          <a:lstStyle/>
          <a:p>
            <a:pPr marL="14941">
              <a:spcBef>
                <a:spcPts val="117"/>
              </a:spcBef>
            </a:pPr>
            <a:r>
              <a:rPr lang="es-ES" sz="2000" b="1" spc="-5" dirty="0" smtClean="0">
                <a:solidFill>
                  <a:srgbClr val="FFFFFF"/>
                </a:solidFill>
                <a:latin typeface="Soberana Sans"/>
                <a:cs typeface="Soberana Sans"/>
              </a:rPr>
              <a:t>EVALUACIÓN DE LA SESIÓN       Prepa:     Grupo:        Turno:</a:t>
            </a:r>
            <a:r>
              <a:rPr lang="es-ES" sz="2800" b="1" spc="-5" dirty="0" smtClean="0">
                <a:solidFill>
                  <a:srgbClr val="FFFFFF"/>
                </a:solidFill>
                <a:latin typeface="Soberana Sans"/>
                <a:cs typeface="Soberana Sans"/>
              </a:rPr>
              <a:t>  </a:t>
            </a:r>
          </a:p>
        </p:txBody>
      </p:sp>
      <p:graphicFrame>
        <p:nvGraphicFramePr>
          <p:cNvPr id="10" name="9 Tabla"/>
          <p:cNvGraphicFramePr>
            <a:graphicFrameLocks noGrp="1"/>
          </p:cNvGraphicFramePr>
          <p:nvPr/>
        </p:nvGraphicFramePr>
        <p:xfrm>
          <a:off x="0" y="1219201"/>
          <a:ext cx="9144001" cy="5654620"/>
        </p:xfrm>
        <a:graphic>
          <a:graphicData uri="http://schemas.openxmlformats.org/drawingml/2006/table">
            <a:tbl>
              <a:tblPr firstRow="1" bandRow="1">
                <a:tableStyleId>{5C22544A-7EE6-4342-B048-85BDC9FD1C3A}</a:tableStyleId>
              </a:tblPr>
              <a:tblGrid>
                <a:gridCol w="4419600"/>
                <a:gridCol w="533400"/>
                <a:gridCol w="533400"/>
                <a:gridCol w="457200"/>
                <a:gridCol w="457200"/>
                <a:gridCol w="457200"/>
                <a:gridCol w="457200"/>
                <a:gridCol w="457200"/>
                <a:gridCol w="457200"/>
                <a:gridCol w="457200"/>
                <a:gridCol w="457201"/>
              </a:tblGrid>
              <a:tr h="406725">
                <a:tc>
                  <a:txBody>
                    <a:bodyPr/>
                    <a:lstStyle/>
                    <a:p>
                      <a:pPr algn="ctr"/>
                      <a:r>
                        <a:rPr lang="es-MX" dirty="0" smtClean="0"/>
                        <a:t>Rubro</a:t>
                      </a:r>
                      <a:endParaRPr lang="es-MX" dirty="0"/>
                    </a:p>
                  </a:txBody>
                  <a:tcPr/>
                </a:tc>
                <a:tc>
                  <a:txBody>
                    <a:bodyPr/>
                    <a:lstStyle/>
                    <a:p>
                      <a:pPr algn="ctr"/>
                      <a:r>
                        <a:rPr lang="es-ES" sz="1600" dirty="0" smtClean="0"/>
                        <a:t>1</a:t>
                      </a:r>
                      <a:endParaRPr lang="es-MX" sz="1600" dirty="0"/>
                    </a:p>
                  </a:txBody>
                  <a:tcPr>
                    <a:lnR w="12700" cap="flat" cmpd="sng" algn="ctr">
                      <a:solidFill>
                        <a:schemeClr val="tx1"/>
                      </a:solidFill>
                      <a:prstDash val="solid"/>
                      <a:round/>
                      <a:headEnd type="none" w="med" len="med"/>
                      <a:tailEnd type="none" w="med" len="med"/>
                    </a:lnR>
                  </a:tcPr>
                </a:tc>
                <a:tc>
                  <a:txBody>
                    <a:bodyPr/>
                    <a:lstStyle/>
                    <a:p>
                      <a:pPr algn="ctr"/>
                      <a:r>
                        <a:rPr lang="es-ES" sz="1600" dirty="0" smtClean="0"/>
                        <a:t>2</a:t>
                      </a:r>
                      <a:endParaRPr lang="es-MX"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ES" sz="1600" dirty="0" smtClean="0"/>
                        <a:t>3</a:t>
                      </a:r>
                      <a:endParaRPr lang="es-MX" sz="1600" dirty="0"/>
                    </a:p>
                  </a:txBody>
                  <a:tcPr>
                    <a:lnL w="12700" cap="flat" cmpd="sng" algn="ctr">
                      <a:solidFill>
                        <a:schemeClr val="tx1"/>
                      </a:solidFill>
                      <a:prstDash val="solid"/>
                      <a:round/>
                      <a:headEnd type="none" w="med" len="med"/>
                      <a:tailEnd type="none" w="med" len="med"/>
                    </a:lnL>
                  </a:tcPr>
                </a:tc>
                <a:tc>
                  <a:txBody>
                    <a:bodyPr/>
                    <a:lstStyle/>
                    <a:p>
                      <a:pPr algn="ctr"/>
                      <a:r>
                        <a:rPr lang="es-ES" sz="1600" dirty="0" smtClean="0"/>
                        <a:t>4</a:t>
                      </a:r>
                      <a:endParaRPr lang="es-MX" sz="1600" dirty="0"/>
                    </a:p>
                  </a:txBody>
                  <a:tcPr>
                    <a:lnR w="12700" cap="flat" cmpd="sng" algn="ctr">
                      <a:solidFill>
                        <a:schemeClr val="tx1"/>
                      </a:solidFill>
                      <a:prstDash val="solid"/>
                      <a:round/>
                      <a:headEnd type="none" w="med" len="med"/>
                      <a:tailEnd type="none" w="med" len="med"/>
                    </a:lnR>
                  </a:tcPr>
                </a:tc>
                <a:tc>
                  <a:txBody>
                    <a:bodyPr/>
                    <a:lstStyle/>
                    <a:p>
                      <a:pPr algn="ctr"/>
                      <a:r>
                        <a:rPr lang="es-ES" sz="1600" dirty="0" smtClean="0"/>
                        <a:t>5</a:t>
                      </a:r>
                      <a:endParaRPr lang="es-MX" sz="1600" dirty="0"/>
                    </a:p>
                  </a:txBody>
                  <a:tcPr>
                    <a:lnL w="12700" cap="flat" cmpd="sng" algn="ctr">
                      <a:solidFill>
                        <a:schemeClr val="tx1"/>
                      </a:solidFill>
                      <a:prstDash val="solid"/>
                      <a:round/>
                      <a:headEnd type="none" w="med" len="med"/>
                      <a:tailEnd type="none" w="med" len="med"/>
                    </a:lnL>
                  </a:tcPr>
                </a:tc>
                <a:tc>
                  <a:txBody>
                    <a:bodyPr/>
                    <a:lstStyle/>
                    <a:p>
                      <a:pPr algn="ctr"/>
                      <a:r>
                        <a:rPr lang="es-ES" sz="1600" dirty="0" smtClean="0"/>
                        <a:t>6</a:t>
                      </a:r>
                      <a:endParaRPr lang="es-MX" sz="1600" dirty="0"/>
                    </a:p>
                  </a:txBody>
                  <a:tcPr>
                    <a:lnR w="12700" cap="flat" cmpd="sng" algn="ctr">
                      <a:solidFill>
                        <a:schemeClr val="tx1"/>
                      </a:solidFill>
                      <a:prstDash val="solid"/>
                      <a:round/>
                      <a:headEnd type="none" w="med" len="med"/>
                      <a:tailEnd type="none" w="med" len="med"/>
                    </a:lnR>
                  </a:tcPr>
                </a:tc>
                <a:tc>
                  <a:txBody>
                    <a:bodyPr/>
                    <a:lstStyle/>
                    <a:p>
                      <a:pPr algn="ctr"/>
                      <a:r>
                        <a:rPr lang="es-ES" sz="1600" dirty="0" smtClean="0"/>
                        <a:t>7</a:t>
                      </a:r>
                      <a:endParaRPr lang="es-MX" sz="1600" dirty="0"/>
                    </a:p>
                  </a:txBody>
                  <a:tcPr>
                    <a:lnL w="12700" cap="flat" cmpd="sng" algn="ctr">
                      <a:solidFill>
                        <a:schemeClr val="tx1"/>
                      </a:solidFill>
                      <a:prstDash val="solid"/>
                      <a:round/>
                      <a:headEnd type="none" w="med" len="med"/>
                      <a:tailEnd type="none" w="med" len="med"/>
                    </a:lnL>
                  </a:tcPr>
                </a:tc>
                <a:tc>
                  <a:txBody>
                    <a:bodyPr/>
                    <a:lstStyle/>
                    <a:p>
                      <a:pPr algn="ctr"/>
                      <a:r>
                        <a:rPr lang="es-ES" sz="1600" dirty="0" smtClean="0"/>
                        <a:t>8</a:t>
                      </a:r>
                      <a:endParaRPr lang="es-MX" sz="1600" dirty="0"/>
                    </a:p>
                  </a:txBody>
                  <a:tcPr>
                    <a:lnR w="12700" cap="flat" cmpd="sng" algn="ctr">
                      <a:solidFill>
                        <a:schemeClr val="tx1"/>
                      </a:solidFill>
                      <a:prstDash val="solid"/>
                      <a:round/>
                      <a:headEnd type="none" w="med" len="med"/>
                      <a:tailEnd type="none" w="med" len="med"/>
                    </a:lnR>
                  </a:tcPr>
                </a:tc>
                <a:tc>
                  <a:txBody>
                    <a:bodyPr/>
                    <a:lstStyle/>
                    <a:p>
                      <a:pPr algn="ctr"/>
                      <a:r>
                        <a:rPr lang="es-ES" sz="1600" dirty="0" smtClean="0"/>
                        <a:t>9</a:t>
                      </a:r>
                      <a:endParaRPr lang="es-MX" sz="1600" dirty="0"/>
                    </a:p>
                  </a:txBody>
                  <a:tcPr>
                    <a:lnL w="12700" cap="flat" cmpd="sng" algn="ctr">
                      <a:solidFill>
                        <a:schemeClr val="tx1"/>
                      </a:solidFill>
                      <a:prstDash val="solid"/>
                      <a:round/>
                      <a:headEnd type="none" w="med" len="med"/>
                      <a:tailEnd type="none" w="med" len="med"/>
                    </a:lnL>
                  </a:tcPr>
                </a:tc>
                <a:tc>
                  <a:txBody>
                    <a:bodyPr/>
                    <a:lstStyle/>
                    <a:p>
                      <a:pPr algn="ctr"/>
                      <a:r>
                        <a:rPr lang="es-ES" sz="1600" dirty="0" smtClean="0"/>
                        <a:t>10</a:t>
                      </a:r>
                      <a:endParaRPr lang="es-MX" sz="1600" dirty="0"/>
                    </a:p>
                  </a:txBody>
                  <a:tcPr/>
                </a:tc>
              </a:tr>
              <a:tr h="851039">
                <a:tc>
                  <a:txBody>
                    <a:bodyPr/>
                    <a:lstStyle/>
                    <a:p>
                      <a:r>
                        <a:rPr lang="es-MX" dirty="0" smtClean="0"/>
                        <a:t>Se cumplió el objetivo de la actividad.</a:t>
                      </a:r>
                      <a:endParaRPr lang="es-MX" dirty="0"/>
                    </a:p>
                  </a:txBody>
                  <a:tcPr/>
                </a:tc>
                <a:tc>
                  <a:txBody>
                    <a:bodyPr/>
                    <a:lstStyle/>
                    <a:p>
                      <a:endParaRPr lang="es-MX" dirty="0"/>
                    </a:p>
                  </a:txBody>
                  <a:tcPr>
                    <a:lnR w="12700" cap="flat" cmpd="sng" algn="ctr">
                      <a:solidFill>
                        <a:schemeClr val="tx1"/>
                      </a:solidFill>
                      <a:prstDash val="solid"/>
                      <a:round/>
                      <a:headEnd type="none" w="med" len="med"/>
                      <a:tailEnd type="none" w="med" len="med"/>
                    </a:lnR>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s-MX" dirty="0"/>
                    </a:p>
                  </a:txBody>
                  <a:tcPr>
                    <a:lnL w="12700" cap="flat" cmpd="sng" algn="ctr">
                      <a:solidFill>
                        <a:schemeClr val="tx1"/>
                      </a:solidFill>
                      <a:prstDash val="solid"/>
                      <a:round/>
                      <a:headEnd type="none" w="med" len="med"/>
                      <a:tailEnd type="none" w="med" len="med"/>
                    </a:lnL>
                  </a:tcPr>
                </a:tc>
                <a:tc>
                  <a:txBody>
                    <a:bodyPr/>
                    <a:lstStyle/>
                    <a:p>
                      <a:endParaRPr lang="es-MX"/>
                    </a:p>
                  </a:txBody>
                  <a:tcPr>
                    <a:lnR w="12700" cap="flat" cmpd="sng" algn="ctr">
                      <a:solidFill>
                        <a:schemeClr val="tx1"/>
                      </a:solidFill>
                      <a:prstDash val="solid"/>
                      <a:round/>
                      <a:headEnd type="none" w="med" len="med"/>
                      <a:tailEnd type="none" w="med" len="med"/>
                    </a:lnR>
                  </a:tcPr>
                </a:tc>
                <a:tc>
                  <a:txBody>
                    <a:bodyPr/>
                    <a:lstStyle/>
                    <a:p>
                      <a:endParaRPr lang="es-MX"/>
                    </a:p>
                  </a:txBody>
                  <a:tcPr>
                    <a:lnL w="12700" cap="flat" cmpd="sng" algn="ctr">
                      <a:solidFill>
                        <a:schemeClr val="tx1"/>
                      </a:solidFill>
                      <a:prstDash val="solid"/>
                      <a:round/>
                      <a:headEnd type="none" w="med" len="med"/>
                      <a:tailEnd type="none" w="med" len="med"/>
                    </a:lnL>
                  </a:tcPr>
                </a:tc>
                <a:tc>
                  <a:txBody>
                    <a:bodyPr/>
                    <a:lstStyle/>
                    <a:p>
                      <a:endParaRPr lang="es-MX" dirty="0"/>
                    </a:p>
                  </a:txBody>
                  <a:tcPr>
                    <a:lnR w="12700" cap="flat" cmpd="sng" algn="ctr">
                      <a:solidFill>
                        <a:schemeClr val="tx1"/>
                      </a:solidFill>
                      <a:prstDash val="solid"/>
                      <a:round/>
                      <a:headEnd type="none" w="med" len="med"/>
                      <a:tailEnd type="none" w="med" len="med"/>
                    </a:lnR>
                  </a:tcPr>
                </a:tc>
                <a:tc>
                  <a:txBody>
                    <a:bodyPr/>
                    <a:lstStyle/>
                    <a:p>
                      <a:endParaRPr lang="es-MX" dirty="0"/>
                    </a:p>
                  </a:txBody>
                  <a:tcPr>
                    <a:lnL w="12700" cap="flat" cmpd="sng" algn="ctr">
                      <a:solidFill>
                        <a:schemeClr val="tx1"/>
                      </a:solidFill>
                      <a:prstDash val="solid"/>
                      <a:round/>
                      <a:headEnd type="none" w="med" len="med"/>
                      <a:tailEnd type="none" w="med" len="med"/>
                    </a:lnL>
                  </a:tcPr>
                </a:tc>
                <a:tc>
                  <a:txBody>
                    <a:bodyPr/>
                    <a:lstStyle/>
                    <a:p>
                      <a:endParaRPr lang="es-MX"/>
                    </a:p>
                  </a:txBody>
                  <a:tcPr>
                    <a:lnR w="12700" cap="flat" cmpd="sng" algn="ctr">
                      <a:solidFill>
                        <a:schemeClr val="tx1"/>
                      </a:solidFill>
                      <a:prstDash val="solid"/>
                      <a:round/>
                      <a:headEnd type="none" w="med" len="med"/>
                      <a:tailEnd type="none" w="med" len="med"/>
                    </a:lnR>
                  </a:tcPr>
                </a:tc>
                <a:tc>
                  <a:txBody>
                    <a:bodyPr/>
                    <a:lstStyle/>
                    <a:p>
                      <a:endParaRPr lang="es-MX"/>
                    </a:p>
                  </a:txBody>
                  <a:tcPr>
                    <a:lnL w="12700" cap="flat" cmpd="sng" algn="ctr">
                      <a:solidFill>
                        <a:schemeClr val="tx1"/>
                      </a:solidFill>
                      <a:prstDash val="solid"/>
                      <a:round/>
                      <a:headEnd type="none" w="med" len="med"/>
                      <a:tailEnd type="none" w="med" len="med"/>
                    </a:lnL>
                  </a:tcPr>
                </a:tc>
                <a:tc>
                  <a:txBody>
                    <a:bodyPr/>
                    <a:lstStyle/>
                    <a:p>
                      <a:endParaRPr lang="es-MX"/>
                    </a:p>
                  </a:txBody>
                  <a:tcPr/>
                </a:tc>
              </a:tr>
              <a:tr h="664874">
                <a:tc>
                  <a:txBody>
                    <a:bodyPr/>
                    <a:lstStyle/>
                    <a:p>
                      <a:r>
                        <a:rPr lang="es-MX" dirty="0" smtClean="0"/>
                        <a:t>Los estudiantes mostraron interés y se involucraron en la actividad.</a:t>
                      </a:r>
                      <a:endParaRPr lang="es-MX" dirty="0"/>
                    </a:p>
                  </a:txBody>
                  <a:tcPr/>
                </a:tc>
                <a:tc>
                  <a:txBody>
                    <a:bodyPr/>
                    <a:lstStyle/>
                    <a:p>
                      <a:endParaRPr lang="es-MX" dirty="0"/>
                    </a:p>
                  </a:txBody>
                  <a:tcPr>
                    <a:lnR w="12700" cap="flat" cmpd="sng" algn="ctr">
                      <a:solidFill>
                        <a:schemeClr val="tx1"/>
                      </a:solidFill>
                      <a:prstDash val="solid"/>
                      <a:round/>
                      <a:headEnd type="none" w="med" len="med"/>
                      <a:tailEnd type="none" w="med" len="med"/>
                    </a:lnR>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s-MX" dirty="0"/>
                    </a:p>
                  </a:txBody>
                  <a:tcPr>
                    <a:lnL w="12700" cap="flat" cmpd="sng" algn="ctr">
                      <a:solidFill>
                        <a:schemeClr val="tx1"/>
                      </a:solidFill>
                      <a:prstDash val="solid"/>
                      <a:round/>
                      <a:headEnd type="none" w="med" len="med"/>
                      <a:tailEnd type="none" w="med" len="med"/>
                    </a:lnL>
                  </a:tcPr>
                </a:tc>
                <a:tc>
                  <a:txBody>
                    <a:bodyPr/>
                    <a:lstStyle/>
                    <a:p>
                      <a:endParaRPr lang="es-MX"/>
                    </a:p>
                  </a:txBody>
                  <a:tcPr>
                    <a:lnR w="12700" cap="flat" cmpd="sng" algn="ctr">
                      <a:solidFill>
                        <a:schemeClr val="tx1"/>
                      </a:solidFill>
                      <a:prstDash val="solid"/>
                      <a:round/>
                      <a:headEnd type="none" w="med" len="med"/>
                      <a:tailEnd type="none" w="med" len="med"/>
                    </a:lnR>
                  </a:tcPr>
                </a:tc>
                <a:tc>
                  <a:txBody>
                    <a:bodyPr/>
                    <a:lstStyle/>
                    <a:p>
                      <a:endParaRPr lang="es-MX"/>
                    </a:p>
                  </a:txBody>
                  <a:tcPr>
                    <a:lnL w="12700" cap="flat" cmpd="sng" algn="ctr">
                      <a:solidFill>
                        <a:schemeClr val="tx1"/>
                      </a:solidFill>
                      <a:prstDash val="solid"/>
                      <a:round/>
                      <a:headEnd type="none" w="med" len="med"/>
                      <a:tailEnd type="none" w="med" len="med"/>
                    </a:lnL>
                  </a:tcPr>
                </a:tc>
                <a:tc>
                  <a:txBody>
                    <a:bodyPr/>
                    <a:lstStyle/>
                    <a:p>
                      <a:endParaRPr lang="es-MX"/>
                    </a:p>
                  </a:txBody>
                  <a:tcPr>
                    <a:lnR w="12700" cap="flat" cmpd="sng" algn="ctr">
                      <a:solidFill>
                        <a:schemeClr val="tx1"/>
                      </a:solidFill>
                      <a:prstDash val="solid"/>
                      <a:round/>
                      <a:headEnd type="none" w="med" len="med"/>
                      <a:tailEnd type="none" w="med" len="med"/>
                    </a:lnR>
                  </a:tcPr>
                </a:tc>
                <a:tc>
                  <a:txBody>
                    <a:bodyPr/>
                    <a:lstStyle/>
                    <a:p>
                      <a:endParaRPr lang="es-MX"/>
                    </a:p>
                  </a:txBody>
                  <a:tcPr>
                    <a:lnL w="12700" cap="flat" cmpd="sng" algn="ctr">
                      <a:solidFill>
                        <a:schemeClr val="tx1"/>
                      </a:solidFill>
                      <a:prstDash val="solid"/>
                      <a:round/>
                      <a:headEnd type="none" w="med" len="med"/>
                      <a:tailEnd type="none" w="med" len="med"/>
                    </a:lnL>
                  </a:tcPr>
                </a:tc>
                <a:tc>
                  <a:txBody>
                    <a:bodyPr/>
                    <a:lstStyle/>
                    <a:p>
                      <a:endParaRPr lang="es-MX"/>
                    </a:p>
                  </a:txBody>
                  <a:tcPr>
                    <a:lnR w="12700" cap="flat" cmpd="sng" algn="ctr">
                      <a:solidFill>
                        <a:schemeClr val="tx1"/>
                      </a:solidFill>
                      <a:prstDash val="solid"/>
                      <a:round/>
                      <a:headEnd type="none" w="med" len="med"/>
                      <a:tailEnd type="none" w="med" len="med"/>
                    </a:lnR>
                  </a:tcPr>
                </a:tc>
                <a:tc>
                  <a:txBody>
                    <a:bodyPr/>
                    <a:lstStyle/>
                    <a:p>
                      <a:endParaRPr lang="es-MX"/>
                    </a:p>
                  </a:txBody>
                  <a:tcPr>
                    <a:lnL w="12700" cap="flat" cmpd="sng" algn="ctr">
                      <a:solidFill>
                        <a:schemeClr val="tx1"/>
                      </a:solidFill>
                      <a:prstDash val="solid"/>
                      <a:round/>
                      <a:headEnd type="none" w="med" len="med"/>
                      <a:tailEnd type="none" w="med" len="med"/>
                    </a:lnL>
                  </a:tcPr>
                </a:tc>
                <a:tc>
                  <a:txBody>
                    <a:bodyPr/>
                    <a:lstStyle/>
                    <a:p>
                      <a:endParaRPr lang="es-MX"/>
                    </a:p>
                  </a:txBody>
                  <a:tcPr/>
                </a:tc>
              </a:tr>
              <a:tr h="664874">
                <a:tc>
                  <a:txBody>
                    <a:bodyPr/>
                    <a:lstStyle/>
                    <a:p>
                      <a:r>
                        <a:rPr lang="es-MX" dirty="0" smtClean="0"/>
                        <a:t>Se logró un clima de confianza en el grupo.</a:t>
                      </a:r>
                      <a:endParaRPr lang="es-MX" dirty="0"/>
                    </a:p>
                  </a:txBody>
                  <a:tcPr/>
                </a:tc>
                <a:tc>
                  <a:txBody>
                    <a:bodyPr/>
                    <a:lstStyle/>
                    <a:p>
                      <a:endParaRPr lang="es-MX"/>
                    </a:p>
                  </a:txBody>
                  <a:tcPr>
                    <a:lnR w="12700" cap="flat" cmpd="sng" algn="ctr">
                      <a:solidFill>
                        <a:schemeClr val="tx1"/>
                      </a:solidFill>
                      <a:prstDash val="solid"/>
                      <a:round/>
                      <a:headEnd type="none" w="med" len="med"/>
                      <a:tailEnd type="none" w="med" len="med"/>
                    </a:lnR>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s-MX"/>
                    </a:p>
                  </a:txBody>
                  <a:tcPr>
                    <a:lnL w="12700" cap="flat" cmpd="sng" algn="ctr">
                      <a:solidFill>
                        <a:schemeClr val="tx1"/>
                      </a:solidFill>
                      <a:prstDash val="solid"/>
                      <a:round/>
                      <a:headEnd type="none" w="med" len="med"/>
                      <a:tailEnd type="none" w="med" len="med"/>
                    </a:lnL>
                  </a:tcPr>
                </a:tc>
                <a:tc>
                  <a:txBody>
                    <a:bodyPr/>
                    <a:lstStyle/>
                    <a:p>
                      <a:endParaRPr lang="es-MX"/>
                    </a:p>
                  </a:txBody>
                  <a:tcPr>
                    <a:lnR w="12700" cap="flat" cmpd="sng" algn="ctr">
                      <a:solidFill>
                        <a:schemeClr val="tx1"/>
                      </a:solidFill>
                      <a:prstDash val="solid"/>
                      <a:round/>
                      <a:headEnd type="none" w="med" len="med"/>
                      <a:tailEnd type="none" w="med" len="med"/>
                    </a:lnR>
                  </a:tcPr>
                </a:tc>
                <a:tc>
                  <a:txBody>
                    <a:bodyPr/>
                    <a:lstStyle/>
                    <a:p>
                      <a:endParaRPr lang="es-MX"/>
                    </a:p>
                  </a:txBody>
                  <a:tcPr>
                    <a:lnL w="12700" cap="flat" cmpd="sng" algn="ctr">
                      <a:solidFill>
                        <a:schemeClr val="tx1"/>
                      </a:solidFill>
                      <a:prstDash val="solid"/>
                      <a:round/>
                      <a:headEnd type="none" w="med" len="med"/>
                      <a:tailEnd type="none" w="med" len="med"/>
                    </a:lnL>
                  </a:tcPr>
                </a:tc>
                <a:tc>
                  <a:txBody>
                    <a:bodyPr/>
                    <a:lstStyle/>
                    <a:p>
                      <a:endParaRPr lang="es-MX" dirty="0"/>
                    </a:p>
                  </a:txBody>
                  <a:tcPr>
                    <a:lnR w="12700" cap="flat" cmpd="sng" algn="ctr">
                      <a:solidFill>
                        <a:schemeClr val="tx1"/>
                      </a:solidFill>
                      <a:prstDash val="solid"/>
                      <a:round/>
                      <a:headEnd type="none" w="med" len="med"/>
                      <a:tailEnd type="none" w="med" len="med"/>
                    </a:lnR>
                  </a:tcPr>
                </a:tc>
                <a:tc>
                  <a:txBody>
                    <a:bodyPr/>
                    <a:lstStyle/>
                    <a:p>
                      <a:endParaRPr lang="es-MX" dirty="0"/>
                    </a:p>
                  </a:txBody>
                  <a:tcPr>
                    <a:lnL w="12700" cap="flat" cmpd="sng" algn="ctr">
                      <a:solidFill>
                        <a:schemeClr val="tx1"/>
                      </a:solidFill>
                      <a:prstDash val="solid"/>
                      <a:round/>
                      <a:headEnd type="none" w="med" len="med"/>
                      <a:tailEnd type="none" w="med" len="med"/>
                    </a:lnL>
                  </a:tcPr>
                </a:tc>
                <a:tc>
                  <a:txBody>
                    <a:bodyPr/>
                    <a:lstStyle/>
                    <a:p>
                      <a:endParaRPr lang="es-MX"/>
                    </a:p>
                  </a:txBody>
                  <a:tcPr>
                    <a:lnR w="12700" cap="flat" cmpd="sng" algn="ctr">
                      <a:solidFill>
                        <a:schemeClr val="tx1"/>
                      </a:solidFill>
                      <a:prstDash val="solid"/>
                      <a:round/>
                      <a:headEnd type="none" w="med" len="med"/>
                      <a:tailEnd type="none" w="med" len="med"/>
                    </a:lnR>
                  </a:tcPr>
                </a:tc>
                <a:tc>
                  <a:txBody>
                    <a:bodyPr/>
                    <a:lstStyle/>
                    <a:p>
                      <a:endParaRPr lang="es-MX"/>
                    </a:p>
                  </a:txBody>
                  <a:tcPr>
                    <a:lnL w="12700" cap="flat" cmpd="sng" algn="ctr">
                      <a:solidFill>
                        <a:schemeClr val="tx1"/>
                      </a:solidFill>
                      <a:prstDash val="solid"/>
                      <a:round/>
                      <a:headEnd type="none" w="med" len="med"/>
                      <a:tailEnd type="none" w="med" len="med"/>
                    </a:lnL>
                  </a:tcPr>
                </a:tc>
                <a:tc>
                  <a:txBody>
                    <a:bodyPr/>
                    <a:lstStyle/>
                    <a:p>
                      <a:endParaRPr lang="es-MX"/>
                    </a:p>
                  </a:txBody>
                  <a:tcPr/>
                </a:tc>
              </a:tr>
              <a:tr h="664874">
                <a:tc gridSpan="11">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21541">
                <a:tc gridSpan="11">
                  <a:txBody>
                    <a:bodyPr/>
                    <a:lstStyle/>
                    <a:p>
                      <a:r>
                        <a:rPr lang="es-MX" dirty="0" smtClean="0"/>
                        <a:t> ¿Qué alumnos no</a:t>
                      </a:r>
                      <a:r>
                        <a:rPr lang="es-MX" baseline="0" dirty="0" smtClean="0"/>
                        <a:t> realiz</a:t>
                      </a:r>
                      <a:r>
                        <a:rPr lang="es-MX" dirty="0" smtClean="0"/>
                        <a:t>aron la actividad? </a:t>
                      </a:r>
                    </a:p>
                    <a:p>
                      <a:r>
                        <a:rPr lang="es-ES" dirty="0" smtClean="0"/>
                        <a:t>1.</a:t>
                      </a:r>
                    </a:p>
                    <a:p>
                      <a:r>
                        <a:rPr lang="es-ES" dirty="0" smtClean="0"/>
                        <a:t>2.</a:t>
                      </a:r>
                    </a:p>
                    <a:p>
                      <a:r>
                        <a:rPr lang="es-ES" dirty="0" smtClean="0"/>
                        <a:t>3.</a:t>
                      </a:r>
                    </a:p>
                    <a:p>
                      <a:r>
                        <a:rPr lang="es-ES" dirty="0" smtClean="0"/>
                        <a:t>4.</a:t>
                      </a:r>
                    </a:p>
                    <a:p>
                      <a:r>
                        <a:rPr lang="es-ES" dirty="0" smtClean="0"/>
                        <a:t>5.</a:t>
                      </a:r>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64874">
                <a:tc gridSpan="11">
                  <a:txBody>
                    <a:bodyPr/>
                    <a:lstStyle/>
                    <a:p>
                      <a:r>
                        <a:rPr lang="es-MX" dirty="0" smtClean="0"/>
                        <a:t>Observaciones o comentarios de la sesión</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 xmlns:p14="http://schemas.microsoft.com/office/powerpoint/2010/main" val="23487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518E3142-096A-134B-84C2-0630E844E6F5}"/>
              </a:ext>
            </a:extLst>
          </p:cNvPr>
          <p:cNvSpPr/>
          <p:nvPr/>
        </p:nvSpPr>
        <p:spPr>
          <a:xfrm>
            <a:off x="0" y="32657"/>
            <a:ext cx="9144072"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2">
              <a:lumMod val="60000"/>
              <a:lumOff val="40000"/>
            </a:schemeClr>
          </a:solidFill>
          <a:ln>
            <a:solidFill>
              <a:srgbClr val="004A81"/>
            </a:solidFill>
          </a:ln>
        </p:spPr>
        <p:txBody>
          <a:bodyPr wrap="square" lIns="0" tIns="0" rIns="0" bIns="0" rtlCol="0"/>
          <a:lstStyle/>
          <a:p>
            <a:endParaRPr sz="1900"/>
          </a:p>
        </p:txBody>
      </p:sp>
      <p:sp>
        <p:nvSpPr>
          <p:cNvPr id="5" name="object 8">
            <a:extLst>
              <a:ext uri="{FF2B5EF4-FFF2-40B4-BE49-F238E27FC236}">
                <a16:creationId xmlns:a16="http://schemas.microsoft.com/office/drawing/2014/main" xmlns="" id="{9F0FBF7E-10FB-C044-BBD5-0A1EA8F93F6D}"/>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6" name="object 8">
            <a:extLst>
              <a:ext uri="{FF2B5EF4-FFF2-40B4-BE49-F238E27FC236}">
                <a16:creationId xmlns:a16="http://schemas.microsoft.com/office/drawing/2014/main" xmlns="" id="{5EFF320A-D5A8-6548-8E95-0DA83A457C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pic>
        <p:nvPicPr>
          <p:cNvPr id="8"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biLevel thresh="25000"/>
          </a:blip>
          <a:stretch>
            <a:fillRect/>
          </a:stretch>
        </p:blipFill>
        <p:spPr>
          <a:xfrm>
            <a:off x="6400800" y="228600"/>
            <a:ext cx="914400" cy="914400"/>
          </a:xfrm>
          <a:prstGeom prst="rect">
            <a:avLst/>
          </a:prstGeom>
        </p:spPr>
      </p:pic>
      <p:sp>
        <p:nvSpPr>
          <p:cNvPr id="12" name="Rectangle 11">
            <a:extLst>
              <a:ext uri="{FF2B5EF4-FFF2-40B4-BE49-F238E27FC236}">
                <a16:creationId xmlns:a16="http://schemas.microsoft.com/office/drawing/2014/main" xmlns="" id="{D8CDE6EA-7FCC-1A40-8768-9D9FE31BD33E}"/>
              </a:ext>
            </a:extLst>
          </p:cNvPr>
          <p:cNvSpPr/>
          <p:nvPr/>
        </p:nvSpPr>
        <p:spPr>
          <a:xfrm>
            <a:off x="0" y="-53975"/>
            <a:ext cx="9144000" cy="6114494"/>
          </a:xfrm>
          <a:prstGeom prst="rect">
            <a:avLst/>
          </a:prstGeom>
        </p:spPr>
        <p:txBody>
          <a:bodyPr wrap="square">
            <a:spAutoFit/>
          </a:bodyPr>
          <a:lstStyle/>
          <a:p>
            <a:pPr marL="14941">
              <a:spcBef>
                <a:spcPts val="447"/>
              </a:spcBef>
            </a:pPr>
            <a:endParaRPr lang="es-MX" sz="2400" dirty="0" smtClean="0"/>
          </a:p>
          <a:p>
            <a:pPr marL="14941">
              <a:spcBef>
                <a:spcPts val="447"/>
              </a:spcBef>
            </a:pPr>
            <a:r>
              <a:rPr lang="es-MX" sz="2400" b="1" dirty="0" smtClean="0"/>
              <a:t>¿Cuál es el objetivo de la lección?</a:t>
            </a:r>
          </a:p>
          <a:p>
            <a:pPr marL="14941">
              <a:spcBef>
                <a:spcPts val="447"/>
              </a:spcBef>
            </a:pPr>
            <a:r>
              <a:rPr lang="es-MX" sz="2000" dirty="0" smtClean="0"/>
              <a:t>Que el estudiante sea capaz de identificar diversos factores que conforman su propia identidad.</a:t>
            </a:r>
          </a:p>
          <a:p>
            <a:pPr marL="14941" algn="r">
              <a:spcBef>
                <a:spcPts val="447"/>
              </a:spcBef>
            </a:pPr>
            <a:r>
              <a:rPr lang="es-MX" sz="2400" b="1" dirty="0" smtClean="0"/>
              <a:t>¿Por qué es importante?</a:t>
            </a:r>
          </a:p>
          <a:p>
            <a:pPr marL="14941" algn="r">
              <a:spcBef>
                <a:spcPts val="447"/>
              </a:spcBef>
            </a:pPr>
            <a:r>
              <a:rPr lang="es-MX" sz="2000" dirty="0" smtClean="0"/>
              <a:t>Porque le permitirá pensar “¿quién soy?”</a:t>
            </a:r>
          </a:p>
          <a:p>
            <a:pPr marL="14941">
              <a:spcBef>
                <a:spcPts val="447"/>
              </a:spcBef>
            </a:pPr>
            <a:r>
              <a:rPr lang="es-ES" sz="2400" dirty="0" smtClean="0">
                <a:solidFill>
                  <a:schemeClr val="bg1"/>
                </a:solidFill>
                <a:cs typeface="Soberana Sans"/>
              </a:rPr>
              <a:t>CONTEXTO</a:t>
            </a:r>
          </a:p>
          <a:p>
            <a:pPr marL="14941" algn="just">
              <a:spcBef>
                <a:spcPts val="447"/>
              </a:spcBef>
            </a:pPr>
            <a:r>
              <a:rPr lang="es-MX" sz="2000" dirty="0" smtClean="0"/>
              <a:t>Responder la pregunta ¿Quién soy? puede detonar un proceso crucial en la etapa que viven tus estudiantes: el desarrollo de su identidad. En esta actividad los jóvenes identificaran algunos factores importantes de su identidad, como sus gustos, sus motivaciones, sus valores y otros aspectos de su contexto e historia personal. Comenzarán a generar una narrativa de sí mismos y durante el proceso tú tendrás la oportunidad de conocer aspectos de su vida que pueden tener un impacto en su aprendizaje. Saber qué les gusta y qué les importa te ayudará a entenderlos y apoyarlos mejor. Además, si muestras que los aceptas como son, su confianza en sí mismos se potencia.</a:t>
            </a:r>
            <a:endParaRPr lang="en-US" sz="2000" dirty="0" smtClean="0">
              <a:solidFill>
                <a:schemeClr val="bg1"/>
              </a:solidFill>
              <a:cs typeface="Soberana Sans"/>
            </a:endParaRPr>
          </a:p>
          <a:p>
            <a:pPr marL="14941">
              <a:spcBef>
                <a:spcPts val="447"/>
              </a:spcBef>
            </a:pPr>
            <a:r>
              <a:rPr lang="en-US" sz="3200" dirty="0" smtClean="0">
                <a:solidFill>
                  <a:schemeClr val="bg1"/>
                </a:solidFill>
                <a:latin typeface="Soberana Sans" panose="02000000000000000000" pitchFamily="50" charset="0"/>
                <a:cs typeface="Soberana Sans"/>
              </a:rPr>
              <a:t>Lean </a:t>
            </a:r>
            <a:r>
              <a:rPr lang="en-US" sz="3200" dirty="0">
                <a:solidFill>
                  <a:schemeClr val="bg1"/>
                </a:solidFill>
                <a:latin typeface="Soberana Sans" panose="02000000000000000000" pitchFamily="50" charset="0"/>
                <a:cs typeface="Soberana Sans"/>
              </a:rPr>
              <a:t>el </a:t>
            </a:r>
            <a:r>
              <a:rPr lang="en-US" sz="3200" dirty="0" err="1">
                <a:solidFill>
                  <a:schemeClr val="bg1"/>
                </a:solidFill>
                <a:latin typeface="Soberana Sans" panose="02000000000000000000" pitchFamily="50" charset="0"/>
                <a:cs typeface="Soberana Sans"/>
              </a:rPr>
              <a:t>fragmento</a:t>
            </a:r>
            <a:r>
              <a:rPr lang="en-US" sz="3200" dirty="0">
                <a:solidFill>
                  <a:schemeClr val="bg1"/>
                </a:solidFill>
                <a:latin typeface="Soberana Sans" panose="02000000000000000000" pitchFamily="50" charset="0"/>
                <a:cs typeface="Soberana Sans"/>
              </a:rPr>
              <a:t> del </a:t>
            </a:r>
            <a:r>
              <a:rPr lang="en-US" sz="3200" dirty="0" err="1">
                <a:solidFill>
                  <a:schemeClr val="bg1"/>
                </a:solidFill>
                <a:latin typeface="Soberana Sans" panose="02000000000000000000" pitchFamily="50" charset="0"/>
                <a:cs typeface="Soberana Sans"/>
              </a:rPr>
              <a:t>libro</a:t>
            </a:r>
            <a:r>
              <a:rPr lang="en-US" sz="3200" dirty="0">
                <a:solidFill>
                  <a:schemeClr val="bg1"/>
                </a:solidFill>
                <a:latin typeface="Soberana Sans" panose="02000000000000000000" pitchFamily="50" charset="0"/>
                <a:cs typeface="Soberana Sans"/>
              </a:rPr>
              <a:t> </a:t>
            </a:r>
            <a:r>
              <a:rPr lang="en-US" sz="3200" i="1" dirty="0">
                <a:solidFill>
                  <a:schemeClr val="bg1"/>
                </a:solidFill>
                <a:latin typeface="Soberana Sans" panose="02000000000000000000" pitchFamily="50" charset="0"/>
                <a:cs typeface="Soberana Sans"/>
              </a:rPr>
              <a:t>El </a:t>
            </a:r>
            <a:r>
              <a:rPr lang="en-US" sz="3200" i="1" dirty="0" err="1">
                <a:solidFill>
                  <a:schemeClr val="bg1"/>
                </a:solidFill>
                <a:latin typeface="Soberana Sans" panose="02000000000000000000" pitchFamily="50" charset="0"/>
                <a:cs typeface="Soberana Sans"/>
              </a:rPr>
              <a:t>mundo</a:t>
            </a:r>
            <a:r>
              <a:rPr lang="en-US" sz="3200" i="1" dirty="0">
                <a:solidFill>
                  <a:schemeClr val="bg1"/>
                </a:solidFill>
                <a:latin typeface="Soberana Sans" panose="02000000000000000000" pitchFamily="50" charset="0"/>
                <a:cs typeface="Soberana Sans"/>
              </a:rPr>
              <a:t> de </a:t>
            </a:r>
            <a:r>
              <a:rPr lang="en-US" sz="3200" i="1" dirty="0" err="1">
                <a:solidFill>
                  <a:schemeClr val="bg1"/>
                </a:solidFill>
                <a:latin typeface="Soberana Sans" panose="02000000000000000000" pitchFamily="50" charset="0"/>
                <a:cs typeface="Soberana Sans"/>
              </a:rPr>
              <a:t>Sofía</a:t>
            </a:r>
            <a:r>
              <a:rPr lang="en-US" sz="3200" dirty="0">
                <a:solidFill>
                  <a:schemeClr val="bg1"/>
                </a:solidFill>
                <a:latin typeface="Soberana Sans" panose="02000000000000000000" pitchFamily="50" charset="0"/>
                <a:cs typeface="Soberana Sans"/>
              </a:rPr>
              <a:t>. </a:t>
            </a:r>
          </a:p>
        </p:txBody>
      </p:sp>
    </p:spTree>
    <p:extLst>
      <p:ext uri="{BB962C8B-B14F-4D97-AF65-F5344CB8AC3E}">
        <p14:creationId xmlns:p14="http://schemas.microsoft.com/office/powerpoint/2010/main" xmlns="" val="383417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518E3142-096A-134B-84C2-0630E844E6F5}"/>
              </a:ext>
            </a:extLst>
          </p:cNvPr>
          <p:cNvSpPr/>
          <p:nvPr/>
        </p:nvSpPr>
        <p:spPr>
          <a:xfrm>
            <a:off x="0" y="0"/>
            <a:ext cx="9144072"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2">
              <a:lumMod val="75000"/>
            </a:schemeClr>
          </a:solidFill>
          <a:ln>
            <a:solidFill>
              <a:srgbClr val="004A81"/>
            </a:solidFill>
          </a:ln>
        </p:spPr>
        <p:txBody>
          <a:bodyPr wrap="square" lIns="0" tIns="0" rIns="0" bIns="0" rtlCol="0"/>
          <a:lstStyle/>
          <a:p>
            <a:endParaRPr sz="1900"/>
          </a:p>
        </p:txBody>
      </p:sp>
      <p:sp>
        <p:nvSpPr>
          <p:cNvPr id="5" name="object 8">
            <a:extLst>
              <a:ext uri="{FF2B5EF4-FFF2-40B4-BE49-F238E27FC236}">
                <a16:creationId xmlns:a16="http://schemas.microsoft.com/office/drawing/2014/main" xmlns="" id="{9F0FBF7E-10FB-C044-BBD5-0A1EA8F93F6D}"/>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6" name="object 8">
            <a:extLst>
              <a:ext uri="{FF2B5EF4-FFF2-40B4-BE49-F238E27FC236}">
                <a16:creationId xmlns:a16="http://schemas.microsoft.com/office/drawing/2014/main" xmlns="" id="{5EFF320A-D5A8-6548-8E95-0DA83A457C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11" name="Rectangle 1">
            <a:extLst>
              <a:ext uri="{FF2B5EF4-FFF2-40B4-BE49-F238E27FC236}">
                <a16:creationId xmlns:a16="http://schemas.microsoft.com/office/drawing/2014/main" xmlns="" id="{3224F731-B888-5F47-8F28-25747EE91283}"/>
              </a:ext>
            </a:extLst>
          </p:cNvPr>
          <p:cNvSpPr/>
          <p:nvPr/>
        </p:nvSpPr>
        <p:spPr>
          <a:xfrm>
            <a:off x="838199" y="875272"/>
            <a:ext cx="7805057" cy="4308872"/>
          </a:xfrm>
          <a:prstGeom prst="rect">
            <a:avLst/>
          </a:prstGeom>
        </p:spPr>
        <p:txBody>
          <a:bodyPr wrap="square">
            <a:spAutoFit/>
          </a:bodyPr>
          <a:lstStyle/>
          <a:p>
            <a:r>
              <a:rPr lang="en-US" sz="2400" b="1" dirty="0" err="1">
                <a:solidFill>
                  <a:schemeClr val="bg1"/>
                </a:solidFill>
                <a:latin typeface="Soberana Sans" panose="02000000000000000000" pitchFamily="50" charset="0"/>
                <a:cs typeface="Soberana Sans"/>
              </a:rPr>
              <a:t>Introducción</a:t>
            </a:r>
            <a:endParaRPr lang="en-US" sz="2400" b="1" dirty="0">
              <a:solidFill>
                <a:schemeClr val="bg1"/>
              </a:solidFill>
              <a:latin typeface="Soberana Sans" panose="02000000000000000000" pitchFamily="50" charset="0"/>
              <a:cs typeface="Soberana Sans"/>
            </a:endParaRPr>
          </a:p>
          <a:p>
            <a:endParaRPr lang="es-MX" sz="2400" dirty="0">
              <a:solidFill>
                <a:schemeClr val="bg1"/>
              </a:solidFill>
              <a:latin typeface="Soberana Sans" panose="02000000000000000000" pitchFamily="2" charset="77"/>
            </a:endParaRPr>
          </a:p>
          <a:p>
            <a:pPr algn="just"/>
            <a:r>
              <a:rPr lang="es-MX" sz="2400" dirty="0">
                <a:solidFill>
                  <a:schemeClr val="bg1"/>
                </a:solidFill>
                <a:latin typeface="Soberana Sans" panose="02000000000000000000" pitchFamily="2" charset="77"/>
              </a:rPr>
              <a:t>“Ese día sólo había una pequeña carta en el buzón, y era para Sofía. «Sofía </a:t>
            </a:r>
            <a:r>
              <a:rPr lang="es-MX" sz="2400" dirty="0" err="1">
                <a:solidFill>
                  <a:schemeClr val="bg1"/>
                </a:solidFill>
                <a:latin typeface="Soberana Sans" panose="02000000000000000000" pitchFamily="2" charset="77"/>
              </a:rPr>
              <a:t>Amundsen</a:t>
            </a:r>
            <a:r>
              <a:rPr lang="es-MX" sz="2400" dirty="0">
                <a:solidFill>
                  <a:schemeClr val="bg1"/>
                </a:solidFill>
                <a:latin typeface="Soberana Sans" panose="02000000000000000000" pitchFamily="2" charset="77"/>
              </a:rPr>
              <a:t>», ponía en el pequeño sobre[...]. En cuanto hubo cerrado la puerta de la verja, Sofía abrió el sobre. Lo único que encontró fue una notita, tan pequeña como el sobre que la contenía. En la notita ponía: ‘</a:t>
            </a:r>
            <a:r>
              <a:rPr lang="es-MX" sz="2400" b="1" dirty="0">
                <a:solidFill>
                  <a:schemeClr val="bg1"/>
                </a:solidFill>
                <a:latin typeface="Soberana Sans" panose="02000000000000000000" pitchFamily="2" charset="77"/>
              </a:rPr>
              <a:t>¿Quién eres?</a:t>
            </a:r>
            <a:r>
              <a:rPr lang="es-MX" sz="2400" dirty="0">
                <a:solidFill>
                  <a:schemeClr val="bg1"/>
                </a:solidFill>
                <a:latin typeface="Soberana Sans" panose="02000000000000000000" pitchFamily="2" charset="77"/>
              </a:rPr>
              <a:t>’.</a:t>
            </a:r>
            <a:r>
              <a:rPr lang="es-MX" sz="2400" b="1" dirty="0">
                <a:solidFill>
                  <a:schemeClr val="bg1"/>
                </a:solidFill>
                <a:latin typeface="Soberana Sans" panose="02000000000000000000" pitchFamily="2" charset="77"/>
              </a:rPr>
              <a:t> </a:t>
            </a:r>
            <a:r>
              <a:rPr lang="es-MX" sz="2400" dirty="0">
                <a:solidFill>
                  <a:schemeClr val="bg1"/>
                </a:solidFill>
                <a:latin typeface="Soberana Sans" panose="02000000000000000000" pitchFamily="2" charset="77"/>
              </a:rPr>
              <a:t>No ponía nada más. No traía ni saludos ni remitente, sólo esas dos palabras escritas a mano con grandes interrogaciones. Volvió a mirar el sobre. Pues sí, la carta era para ella”.</a:t>
            </a:r>
            <a:endParaRPr lang="en-US" sz="2400" dirty="0">
              <a:solidFill>
                <a:schemeClr val="bg1"/>
              </a:solidFill>
              <a:latin typeface="Soberana Sans" panose="02000000000000000000" pitchFamily="2" charset="77"/>
            </a:endParaRPr>
          </a:p>
        </p:txBody>
      </p:sp>
    </p:spTree>
    <p:extLst>
      <p:ext uri="{BB962C8B-B14F-4D97-AF65-F5344CB8AC3E}">
        <p14:creationId xmlns:p14="http://schemas.microsoft.com/office/powerpoint/2010/main" xmlns="" val="81358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518E3142-096A-134B-84C2-0630E844E6F5}"/>
              </a:ext>
            </a:extLst>
          </p:cNvPr>
          <p:cNvSpPr/>
          <p:nvPr/>
        </p:nvSpPr>
        <p:spPr>
          <a:xfrm>
            <a:off x="0" y="0"/>
            <a:ext cx="9144072"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6">
              <a:lumMod val="75000"/>
            </a:schemeClr>
          </a:solidFill>
          <a:ln>
            <a:solidFill>
              <a:srgbClr val="004A81"/>
            </a:solidFill>
          </a:ln>
        </p:spPr>
        <p:txBody>
          <a:bodyPr wrap="square" lIns="0" tIns="0" rIns="0" bIns="0" rtlCol="0"/>
          <a:lstStyle/>
          <a:p>
            <a:pPr algn="just"/>
            <a:endParaRPr sz="1900" dirty="0"/>
          </a:p>
        </p:txBody>
      </p:sp>
      <p:sp>
        <p:nvSpPr>
          <p:cNvPr id="5" name="object 8">
            <a:extLst>
              <a:ext uri="{FF2B5EF4-FFF2-40B4-BE49-F238E27FC236}">
                <a16:creationId xmlns:a16="http://schemas.microsoft.com/office/drawing/2014/main" xmlns="" id="{9F0FBF7E-10FB-C044-BBD5-0A1EA8F93F6D}"/>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6" name="object 8">
            <a:extLst>
              <a:ext uri="{FF2B5EF4-FFF2-40B4-BE49-F238E27FC236}">
                <a16:creationId xmlns:a16="http://schemas.microsoft.com/office/drawing/2014/main" xmlns="" id="{5EFF320A-D5A8-6548-8E95-0DA83A457C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10" name="Rectangle 1">
            <a:extLst>
              <a:ext uri="{FF2B5EF4-FFF2-40B4-BE49-F238E27FC236}">
                <a16:creationId xmlns:a16="http://schemas.microsoft.com/office/drawing/2014/main" xmlns="" id="{3224F731-B888-5F47-8F28-25747EE91283}"/>
              </a:ext>
            </a:extLst>
          </p:cNvPr>
          <p:cNvSpPr/>
          <p:nvPr/>
        </p:nvSpPr>
        <p:spPr>
          <a:xfrm>
            <a:off x="533400" y="1437466"/>
            <a:ext cx="8077200" cy="3539430"/>
          </a:xfrm>
          <a:prstGeom prst="rect">
            <a:avLst/>
          </a:prstGeom>
        </p:spPr>
        <p:txBody>
          <a:bodyPr wrap="square">
            <a:spAutoFit/>
          </a:bodyPr>
          <a:lstStyle/>
          <a:p>
            <a:pPr algn="just"/>
            <a:r>
              <a:rPr lang="es-MX" sz="3200" dirty="0">
                <a:solidFill>
                  <a:schemeClr val="bg1"/>
                </a:solidFill>
                <a:latin typeface="Soberana Sans" panose="02000000000000000000" pitchFamily="2" charset="77"/>
              </a:rPr>
              <a:t>Imagínate que, como Sofía, encuentras un sobre. Lo abres y sólo hay una nota que dice: “¿Quién eres?” ¿Qué contestarías? </a:t>
            </a:r>
            <a:endParaRPr lang="es-MX" sz="3200" dirty="0" smtClean="0">
              <a:solidFill>
                <a:schemeClr val="bg1"/>
              </a:solidFill>
              <a:latin typeface="Soberana Sans" panose="02000000000000000000" pitchFamily="2" charset="77"/>
            </a:endParaRPr>
          </a:p>
          <a:p>
            <a:pPr algn="just"/>
            <a:endParaRPr lang="es-MX" sz="3200" dirty="0" smtClean="0">
              <a:solidFill>
                <a:schemeClr val="bg1"/>
              </a:solidFill>
              <a:latin typeface="Soberana Sans" panose="02000000000000000000" pitchFamily="2" charset="77"/>
            </a:endParaRPr>
          </a:p>
          <a:p>
            <a:pPr algn="just"/>
            <a:r>
              <a:rPr lang="es-MX" sz="3200" dirty="0" smtClean="0">
                <a:solidFill>
                  <a:schemeClr val="bg1"/>
                </a:solidFill>
                <a:latin typeface="Soberana Sans" panose="02000000000000000000" pitchFamily="2" charset="77"/>
              </a:rPr>
              <a:t>Para comenzar a </a:t>
            </a:r>
            <a:r>
              <a:rPr lang="es-MX" sz="3200" dirty="0">
                <a:solidFill>
                  <a:schemeClr val="bg1"/>
                </a:solidFill>
                <a:latin typeface="Soberana Sans" panose="02000000000000000000" pitchFamily="2" charset="77"/>
              </a:rPr>
              <a:t>explorar esta pregunta, en esta lección vamos a </a:t>
            </a:r>
            <a:r>
              <a:rPr lang="es-MX" sz="3200" dirty="0" smtClean="0">
                <a:solidFill>
                  <a:schemeClr val="bg1"/>
                </a:solidFill>
                <a:latin typeface="Soberana Sans" panose="02000000000000000000" pitchFamily="2" charset="77"/>
              </a:rPr>
              <a:t>identificar diversos </a:t>
            </a:r>
            <a:r>
              <a:rPr lang="es-MX" sz="3200" dirty="0">
                <a:solidFill>
                  <a:schemeClr val="bg1"/>
                </a:solidFill>
                <a:latin typeface="Soberana Sans" panose="02000000000000000000" pitchFamily="2" charset="77"/>
              </a:rPr>
              <a:t>factores que conforman tu identidad.</a:t>
            </a:r>
            <a:endParaRPr lang="en-US" sz="3200" dirty="0">
              <a:solidFill>
                <a:schemeClr val="bg1"/>
              </a:solidFill>
              <a:latin typeface="Soberana Sans" panose="02000000000000000000" pitchFamily="2" charset="77"/>
            </a:endParaRPr>
          </a:p>
        </p:txBody>
      </p:sp>
    </p:spTree>
    <p:extLst>
      <p:ext uri="{BB962C8B-B14F-4D97-AF65-F5344CB8AC3E}">
        <p14:creationId xmlns:p14="http://schemas.microsoft.com/office/powerpoint/2010/main" xmlns="" val="283361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24F731-B888-5F47-8F28-25747EE91283}"/>
              </a:ext>
            </a:extLst>
          </p:cNvPr>
          <p:cNvSpPr/>
          <p:nvPr/>
        </p:nvSpPr>
        <p:spPr>
          <a:xfrm>
            <a:off x="1143000" y="1143000"/>
            <a:ext cx="7162800" cy="4021614"/>
          </a:xfrm>
          <a:prstGeom prst="rect">
            <a:avLst/>
          </a:prstGeom>
        </p:spPr>
        <p:txBody>
          <a:bodyPr wrap="square">
            <a:spAutoFit/>
          </a:bodyPr>
          <a:lstStyle/>
          <a:p>
            <a:pPr marL="14941">
              <a:spcBef>
                <a:spcPts val="447"/>
              </a:spcBef>
            </a:pPr>
            <a:r>
              <a:rPr lang="en-US" sz="4000" b="1" spc="-5" dirty="0" err="1">
                <a:solidFill>
                  <a:srgbClr val="004A81"/>
                </a:solidFill>
                <a:latin typeface="Soberana Sans"/>
                <a:cs typeface="Soberana Sans"/>
              </a:rPr>
              <a:t>Actividad</a:t>
            </a:r>
            <a:r>
              <a:rPr lang="en-US" sz="4000" b="1" spc="-5" dirty="0">
                <a:solidFill>
                  <a:srgbClr val="004A81"/>
                </a:solidFill>
                <a:latin typeface="Soberana Sans"/>
                <a:cs typeface="Soberana Sans"/>
              </a:rPr>
              <a:t> </a:t>
            </a:r>
            <a:r>
              <a:rPr lang="en-US" sz="4000" b="1" dirty="0">
                <a:solidFill>
                  <a:srgbClr val="004A81"/>
                </a:solidFill>
                <a:latin typeface="Soberana Sans"/>
                <a:cs typeface="Soberana Sans"/>
              </a:rPr>
              <a:t>1.</a:t>
            </a:r>
          </a:p>
          <a:p>
            <a:pPr marL="14941">
              <a:spcBef>
                <a:spcPts val="447"/>
              </a:spcBef>
            </a:pPr>
            <a:endParaRPr lang="en-US" sz="1200" spc="-10" dirty="0">
              <a:solidFill>
                <a:srgbClr val="004A81"/>
              </a:solidFill>
              <a:latin typeface="Soberana Sans"/>
              <a:cs typeface="Soberana Sans"/>
            </a:endParaRPr>
          </a:p>
          <a:p>
            <a:pPr algn="just"/>
            <a:r>
              <a:rPr lang="en-US" sz="4000" dirty="0">
                <a:latin typeface="Soberana Sans" panose="02000000000000000000" pitchFamily="2" charset="77"/>
              </a:rPr>
              <a:t>Jorge y Diana </a:t>
            </a:r>
            <a:r>
              <a:rPr lang="en-US" sz="4000" dirty="0" err="1">
                <a:latin typeface="Soberana Sans" panose="02000000000000000000" pitchFamily="2" charset="77"/>
              </a:rPr>
              <a:t>hicieron</a:t>
            </a:r>
            <a:r>
              <a:rPr lang="en-US" sz="4000" dirty="0">
                <a:latin typeface="Soberana Sans" panose="02000000000000000000" pitchFamily="2" charset="77"/>
              </a:rPr>
              <a:t> </a:t>
            </a:r>
            <a:r>
              <a:rPr lang="en-US" sz="4000" dirty="0" err="1">
                <a:latin typeface="Soberana Sans" panose="02000000000000000000" pitchFamily="2" charset="77"/>
              </a:rPr>
              <a:t>su</a:t>
            </a:r>
            <a:r>
              <a:rPr lang="en-US" sz="4000" dirty="0">
                <a:latin typeface="Soberana Sans" panose="02000000000000000000" pitchFamily="2" charset="77"/>
              </a:rPr>
              <a:t> </a:t>
            </a:r>
            <a:r>
              <a:rPr lang="en-US" sz="4000" dirty="0" err="1">
                <a:latin typeface="Soberana Sans" panose="02000000000000000000" pitchFamily="2" charset="77"/>
              </a:rPr>
              <a:t>mapa</a:t>
            </a:r>
            <a:r>
              <a:rPr lang="en-US" sz="4000" dirty="0">
                <a:latin typeface="Soberana Sans" panose="02000000000000000000" pitchFamily="2" charset="77"/>
              </a:rPr>
              <a:t> de </a:t>
            </a:r>
            <a:r>
              <a:rPr lang="en-US" sz="4000" dirty="0" err="1">
                <a:latin typeface="Soberana Sans" panose="02000000000000000000" pitchFamily="2" charset="77"/>
              </a:rPr>
              <a:t>identidad</a:t>
            </a:r>
            <a:r>
              <a:rPr lang="en-US" sz="4000" dirty="0">
                <a:latin typeface="Soberana Sans" panose="02000000000000000000" pitchFamily="2" charset="77"/>
              </a:rPr>
              <a:t> y </a:t>
            </a:r>
            <a:r>
              <a:rPr lang="en-US" sz="4000" dirty="0" err="1">
                <a:latin typeface="Soberana Sans" panose="02000000000000000000" pitchFamily="2" charset="77"/>
              </a:rPr>
              <a:t>eligieron</a:t>
            </a:r>
            <a:r>
              <a:rPr lang="en-US" sz="4000" dirty="0">
                <a:latin typeface="Soberana Sans" panose="02000000000000000000" pitchFamily="2" charset="77"/>
              </a:rPr>
              <a:t> </a:t>
            </a:r>
            <a:r>
              <a:rPr lang="en-US" sz="4000" dirty="0" err="1">
                <a:latin typeface="Soberana Sans" panose="02000000000000000000" pitchFamily="2" charset="77"/>
              </a:rPr>
              <a:t>algunos</a:t>
            </a:r>
            <a:r>
              <a:rPr lang="en-US" sz="4000" dirty="0">
                <a:latin typeface="Soberana Sans" panose="02000000000000000000" pitchFamily="2" charset="77"/>
              </a:rPr>
              <a:t> </a:t>
            </a:r>
            <a:r>
              <a:rPr lang="en-US" sz="4000" dirty="0" err="1">
                <a:latin typeface="Soberana Sans" panose="02000000000000000000" pitchFamily="2" charset="77"/>
              </a:rPr>
              <a:t>elementos</a:t>
            </a:r>
            <a:r>
              <a:rPr lang="en-US" sz="4000" dirty="0">
                <a:latin typeface="Soberana Sans" panose="02000000000000000000" pitchFamily="2" charset="77"/>
              </a:rPr>
              <a:t> que </a:t>
            </a:r>
            <a:r>
              <a:rPr lang="en-US" sz="4000" dirty="0" err="1">
                <a:latin typeface="Soberana Sans" panose="02000000000000000000" pitchFamily="2" charset="77"/>
              </a:rPr>
              <a:t>los</a:t>
            </a:r>
            <a:r>
              <a:rPr lang="en-US" sz="4000" dirty="0">
                <a:latin typeface="Soberana Sans" panose="02000000000000000000" pitchFamily="2" charset="77"/>
              </a:rPr>
              <a:t> </a:t>
            </a:r>
            <a:r>
              <a:rPr lang="en-US" sz="4000" dirty="0" err="1">
                <a:latin typeface="Soberana Sans" panose="02000000000000000000" pitchFamily="2" charset="77"/>
              </a:rPr>
              <a:t>describen</a:t>
            </a:r>
            <a:r>
              <a:rPr lang="en-US" sz="4000" dirty="0">
                <a:latin typeface="Soberana Sans" panose="02000000000000000000" pitchFamily="2" charset="77"/>
              </a:rPr>
              <a:t>. </a:t>
            </a:r>
            <a:r>
              <a:rPr lang="en-US" sz="4000" dirty="0" err="1">
                <a:latin typeface="Soberana Sans" panose="02000000000000000000" pitchFamily="2" charset="77"/>
              </a:rPr>
              <a:t>Piensen</a:t>
            </a:r>
            <a:r>
              <a:rPr lang="en-US" sz="4000" dirty="0">
                <a:latin typeface="Soberana Sans" panose="02000000000000000000" pitchFamily="2" charset="77"/>
              </a:rPr>
              <a:t> </a:t>
            </a:r>
            <a:r>
              <a:rPr lang="en-US" sz="4000" dirty="0" err="1">
                <a:latin typeface="Soberana Sans" panose="02000000000000000000" pitchFamily="2" charset="77"/>
              </a:rPr>
              <a:t>cómo</a:t>
            </a:r>
            <a:r>
              <a:rPr lang="en-US" sz="4000" dirty="0">
                <a:latin typeface="Soberana Sans" panose="02000000000000000000" pitchFamily="2" charset="77"/>
              </a:rPr>
              <a:t> se </a:t>
            </a:r>
            <a:r>
              <a:rPr lang="en-US" sz="4000" dirty="0" err="1">
                <a:latin typeface="Soberana Sans" panose="02000000000000000000" pitchFamily="2" charset="77"/>
              </a:rPr>
              <a:t>describirían</a:t>
            </a:r>
            <a:r>
              <a:rPr lang="en-US" sz="4000" dirty="0">
                <a:latin typeface="Soberana Sans" panose="02000000000000000000" pitchFamily="2" charset="77"/>
              </a:rPr>
              <a:t> y </a:t>
            </a:r>
            <a:r>
              <a:rPr lang="en-US" sz="4000" dirty="0" err="1" smtClean="0">
                <a:latin typeface="Soberana Sans" panose="02000000000000000000" pitchFamily="2" charset="77"/>
              </a:rPr>
              <a:t>construyan</a:t>
            </a:r>
            <a:r>
              <a:rPr lang="en-US" sz="4000" dirty="0" smtClean="0">
                <a:latin typeface="Soberana Sans" panose="02000000000000000000" pitchFamily="2" charset="77"/>
              </a:rPr>
              <a:t> su </a:t>
            </a:r>
            <a:r>
              <a:rPr lang="en-US" sz="4000" dirty="0" err="1">
                <a:latin typeface="Soberana Sans" panose="02000000000000000000" pitchFamily="2" charset="77"/>
              </a:rPr>
              <a:t>propio</a:t>
            </a:r>
            <a:r>
              <a:rPr lang="en-US" sz="4000" dirty="0">
                <a:latin typeface="Soberana Sans" panose="02000000000000000000" pitchFamily="2" charset="77"/>
              </a:rPr>
              <a:t> </a:t>
            </a:r>
            <a:r>
              <a:rPr lang="en-US" sz="4000" dirty="0" err="1">
                <a:latin typeface="Soberana Sans" panose="02000000000000000000" pitchFamily="2" charset="77"/>
              </a:rPr>
              <a:t>mapa</a:t>
            </a:r>
            <a:r>
              <a:rPr lang="en-US" sz="4000" dirty="0">
                <a:latin typeface="Soberana Sans" panose="02000000000000000000" pitchFamily="2" charset="77"/>
              </a:rPr>
              <a:t>.</a:t>
            </a:r>
          </a:p>
        </p:txBody>
      </p:sp>
      <p:sp>
        <p:nvSpPr>
          <p:cNvPr id="3" name="object 8">
            <a:extLst>
              <a:ext uri="{FF2B5EF4-FFF2-40B4-BE49-F238E27FC236}">
                <a16:creationId xmlns:a16="http://schemas.microsoft.com/office/drawing/2014/main" xmlns="" id="{43BD8204-512F-F449-8C88-0469A1952012}"/>
              </a:ext>
            </a:extLst>
          </p:cNvPr>
          <p:cNvSpPr/>
          <p:nvPr/>
        </p:nvSpPr>
        <p:spPr>
          <a:xfrm>
            <a:off x="1143000" y="0"/>
            <a:ext cx="2362200" cy="6858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pic>
        <p:nvPicPr>
          <p:cNvPr id="6"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6400800" y="228600"/>
            <a:ext cx="914400" cy="914400"/>
          </a:xfrm>
          <a:prstGeom prst="rect">
            <a:avLst/>
          </a:prstGeom>
          <a:solidFill>
            <a:schemeClr val="accent6">
              <a:lumMod val="75000"/>
            </a:schemeClr>
          </a:solidFill>
        </p:spPr>
      </p:pic>
    </p:spTree>
    <p:extLst>
      <p:ext uri="{BB962C8B-B14F-4D97-AF65-F5344CB8AC3E}">
        <p14:creationId xmlns:p14="http://schemas.microsoft.com/office/powerpoint/2010/main" xmlns="" val="26512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a:extLst>
              <a:ext uri="{FF2B5EF4-FFF2-40B4-BE49-F238E27FC236}">
                <a16:creationId xmlns:a16="http://schemas.microsoft.com/office/drawing/2014/main" xmlns="" id="{93C68F64-59BF-4540-9459-4FC4E983006E}"/>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8" name="object 8">
            <a:extLst>
              <a:ext uri="{FF2B5EF4-FFF2-40B4-BE49-F238E27FC236}">
                <a16:creationId xmlns:a16="http://schemas.microsoft.com/office/drawing/2014/main" xmlns="" id="{136C9A33-2B37-1047-8B7D-A3B7227698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9" name="Rectangle 8">
            <a:extLst>
              <a:ext uri="{FF2B5EF4-FFF2-40B4-BE49-F238E27FC236}">
                <a16:creationId xmlns:a16="http://schemas.microsoft.com/office/drawing/2014/main" xmlns="" id="{27CBE314-30F3-A741-A561-3008FFC6AB13}"/>
              </a:ext>
            </a:extLst>
          </p:cNvPr>
          <p:cNvSpPr/>
          <p:nvPr/>
        </p:nvSpPr>
        <p:spPr>
          <a:xfrm>
            <a:off x="5556245" y="269911"/>
            <a:ext cx="3340082" cy="461665"/>
          </a:xfrm>
          <a:prstGeom prst="rect">
            <a:avLst/>
          </a:prstGeom>
        </p:spPr>
        <p:txBody>
          <a:bodyPr wrap="none">
            <a:spAutoFit/>
          </a:bodyPr>
          <a:lstStyle/>
          <a:p>
            <a:pPr marL="12700" algn="just">
              <a:lnSpc>
                <a:spcPct val="100000"/>
              </a:lnSpc>
            </a:pPr>
            <a:r>
              <a:rPr lang="en-US" sz="2400" b="1" dirty="0" err="1">
                <a:solidFill>
                  <a:srgbClr val="004A81"/>
                </a:solidFill>
                <a:latin typeface="Soberana Sans"/>
                <a:cs typeface="Soberana Sans"/>
              </a:rPr>
              <a:t>Mapas</a:t>
            </a:r>
            <a:r>
              <a:rPr lang="en-US" sz="2400" b="1" dirty="0">
                <a:solidFill>
                  <a:srgbClr val="004A81"/>
                </a:solidFill>
                <a:latin typeface="Soberana Sans"/>
                <a:cs typeface="Soberana Sans"/>
              </a:rPr>
              <a:t> de</a:t>
            </a:r>
            <a:r>
              <a:rPr lang="en-US" sz="2400" b="1" spc="-5" dirty="0">
                <a:solidFill>
                  <a:srgbClr val="004A81"/>
                </a:solidFill>
                <a:latin typeface="Soberana Sans"/>
                <a:cs typeface="Soberana Sans"/>
              </a:rPr>
              <a:t> </a:t>
            </a:r>
            <a:r>
              <a:rPr lang="en-US" sz="2400" b="1" spc="-5" dirty="0" err="1">
                <a:solidFill>
                  <a:srgbClr val="004A81"/>
                </a:solidFill>
                <a:latin typeface="Soberana Sans"/>
                <a:cs typeface="Soberana Sans"/>
              </a:rPr>
              <a:t>identidad</a:t>
            </a:r>
            <a:endParaRPr lang="en-US" sz="2400" b="1" dirty="0">
              <a:solidFill>
                <a:srgbClr val="004A81"/>
              </a:solidFill>
              <a:latin typeface="Soberana Sans"/>
              <a:cs typeface="Soberana Sans"/>
            </a:endParaRPr>
          </a:p>
        </p:txBody>
      </p:sp>
      <p:pic>
        <p:nvPicPr>
          <p:cNvPr id="4" name="Imagen 3">
            <a:extLst>
              <a:ext uri="{FF2B5EF4-FFF2-40B4-BE49-F238E27FC236}">
                <a16:creationId xmlns:a16="http://schemas.microsoft.com/office/drawing/2014/main" xmlns="" id="{FCCCA9E6-D6F3-EA49-ADDA-7D8BDC7DC76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0" y="609600"/>
            <a:ext cx="7112000" cy="5880100"/>
          </a:xfrm>
          <a:prstGeom prst="rect">
            <a:avLst/>
          </a:prstGeom>
        </p:spPr>
      </p:pic>
      <p:sp>
        <p:nvSpPr>
          <p:cNvPr id="7" name="6 CuadroTexto"/>
          <p:cNvSpPr txBox="1"/>
          <p:nvPr/>
        </p:nvSpPr>
        <p:spPr>
          <a:xfrm>
            <a:off x="3124200" y="6400800"/>
            <a:ext cx="3048000" cy="494751"/>
          </a:xfrm>
          <a:prstGeom prst="rect">
            <a:avLst/>
          </a:prstGeom>
          <a:noFill/>
        </p:spPr>
        <p:txBody>
          <a:bodyPr wrap="square" rtlCol="0">
            <a:spAutoFit/>
          </a:bodyPr>
          <a:lstStyle/>
          <a:p>
            <a:r>
              <a:rPr lang="es-ES" sz="1000" dirty="0" smtClean="0"/>
              <a:t>Imagen tomada del Programa Construye  T de la SEP.</a:t>
            </a:r>
            <a:endParaRPr lang="es-MX" sz="1000" dirty="0" smtClean="0"/>
          </a:p>
          <a:p>
            <a:endParaRPr lang="es-MX" dirty="0"/>
          </a:p>
        </p:txBody>
      </p:sp>
    </p:spTree>
    <p:extLst>
      <p:ext uri="{BB962C8B-B14F-4D97-AF65-F5344CB8AC3E}">
        <p14:creationId xmlns:p14="http://schemas.microsoft.com/office/powerpoint/2010/main" xmlns="" val="233936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a:extLst>
              <a:ext uri="{FF2B5EF4-FFF2-40B4-BE49-F238E27FC236}">
                <a16:creationId xmlns:a16="http://schemas.microsoft.com/office/drawing/2014/main" xmlns="" id="{93C68F64-59BF-4540-9459-4FC4E983006E}"/>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8" name="object 8">
            <a:extLst>
              <a:ext uri="{FF2B5EF4-FFF2-40B4-BE49-F238E27FC236}">
                <a16:creationId xmlns:a16="http://schemas.microsoft.com/office/drawing/2014/main" xmlns="" id="{136C9A33-2B37-1047-8B7D-A3B7227698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pic>
        <p:nvPicPr>
          <p:cNvPr id="4" name="Imagen 3">
            <a:extLst>
              <a:ext uri="{FF2B5EF4-FFF2-40B4-BE49-F238E27FC236}">
                <a16:creationId xmlns:a16="http://schemas.microsoft.com/office/drawing/2014/main" xmlns="" id="{8460498F-1319-D941-96AD-857CA89F2C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89050" y="152400"/>
            <a:ext cx="6565900" cy="6553200"/>
          </a:xfrm>
          <a:prstGeom prst="rect">
            <a:avLst/>
          </a:prstGeom>
        </p:spPr>
      </p:pic>
      <p:sp>
        <p:nvSpPr>
          <p:cNvPr id="5" name="4 CuadroTexto"/>
          <p:cNvSpPr txBox="1"/>
          <p:nvPr/>
        </p:nvSpPr>
        <p:spPr>
          <a:xfrm>
            <a:off x="762000" y="6324600"/>
            <a:ext cx="2971800" cy="494751"/>
          </a:xfrm>
          <a:prstGeom prst="rect">
            <a:avLst/>
          </a:prstGeom>
          <a:noFill/>
        </p:spPr>
        <p:txBody>
          <a:bodyPr wrap="square" rtlCol="0">
            <a:spAutoFit/>
          </a:bodyPr>
          <a:lstStyle/>
          <a:p>
            <a:r>
              <a:rPr lang="es-ES" sz="1000" dirty="0" smtClean="0"/>
              <a:t>Imagen tomada del Programa Construye  T de la SEP.</a:t>
            </a:r>
            <a:endParaRPr lang="es-MX" sz="1000" dirty="0" smtClean="0"/>
          </a:p>
          <a:p>
            <a:endParaRPr lang="es-MX" dirty="0"/>
          </a:p>
        </p:txBody>
      </p:sp>
    </p:spTree>
    <p:extLst>
      <p:ext uri="{BB962C8B-B14F-4D97-AF65-F5344CB8AC3E}">
        <p14:creationId xmlns:p14="http://schemas.microsoft.com/office/powerpoint/2010/main" xmlns="" val="2830296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93C68F64-59BF-4540-9459-4FC4E983006E}"/>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136C9A33-2B37-1047-8B7D-A3B7227698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Rectangle 1">
            <a:extLst>
              <a:ext uri="{FF2B5EF4-FFF2-40B4-BE49-F238E27FC236}">
                <a16:creationId xmlns:a16="http://schemas.microsoft.com/office/drawing/2014/main" xmlns="" id="{3224F731-B888-5F47-8F28-25747EE91283}"/>
              </a:ext>
            </a:extLst>
          </p:cNvPr>
          <p:cNvSpPr/>
          <p:nvPr/>
        </p:nvSpPr>
        <p:spPr>
          <a:xfrm>
            <a:off x="838199" y="1038285"/>
            <a:ext cx="7805057" cy="4524315"/>
          </a:xfrm>
          <a:prstGeom prst="rect">
            <a:avLst/>
          </a:prstGeom>
        </p:spPr>
        <p:txBody>
          <a:bodyPr wrap="square">
            <a:spAutoFit/>
          </a:bodyPr>
          <a:lstStyle/>
          <a:p>
            <a:r>
              <a:rPr lang="en-US" sz="3600" dirty="0">
                <a:latin typeface="Soberana Sans" panose="02000000000000000000" pitchFamily="2" charset="77"/>
              </a:rPr>
              <a:t>Si no </a:t>
            </a:r>
            <a:r>
              <a:rPr lang="en-US" sz="3600" dirty="0" err="1">
                <a:latin typeface="Soberana Sans" panose="02000000000000000000" pitchFamily="2" charset="77"/>
              </a:rPr>
              <a:t>saben</a:t>
            </a:r>
            <a:r>
              <a:rPr lang="en-US" sz="3600" dirty="0">
                <a:latin typeface="Soberana Sans" panose="02000000000000000000" pitchFamily="2" charset="77"/>
              </a:rPr>
              <a:t> </a:t>
            </a:r>
            <a:r>
              <a:rPr lang="en-US" sz="3600" dirty="0" err="1">
                <a:latin typeface="Soberana Sans" panose="02000000000000000000" pitchFamily="2" charset="77"/>
              </a:rPr>
              <a:t>qué</a:t>
            </a:r>
            <a:r>
              <a:rPr lang="en-US" sz="3600" dirty="0">
                <a:latin typeface="Soberana Sans" panose="02000000000000000000" pitchFamily="2" charset="77"/>
              </a:rPr>
              <a:t> </a:t>
            </a:r>
            <a:r>
              <a:rPr lang="en-US" sz="3600" dirty="0" err="1">
                <a:latin typeface="Soberana Sans" panose="02000000000000000000" pitchFamily="2" charset="77"/>
              </a:rPr>
              <a:t>poner</a:t>
            </a:r>
            <a:r>
              <a:rPr lang="en-US" sz="3600" dirty="0">
                <a:latin typeface="Soberana Sans" panose="02000000000000000000" pitchFamily="2" charset="77"/>
              </a:rPr>
              <a:t> </a:t>
            </a:r>
            <a:r>
              <a:rPr lang="en-US" sz="3600" dirty="0" err="1">
                <a:latin typeface="Soberana Sans" panose="02000000000000000000" pitchFamily="2" charset="77"/>
              </a:rPr>
              <a:t>en</a:t>
            </a:r>
            <a:r>
              <a:rPr lang="en-US" sz="3600" dirty="0">
                <a:latin typeface="Soberana Sans" panose="02000000000000000000" pitchFamily="2" charset="77"/>
              </a:rPr>
              <a:t> el </a:t>
            </a:r>
            <a:r>
              <a:rPr lang="en-US" sz="3600" dirty="0" err="1">
                <a:latin typeface="Soberana Sans" panose="02000000000000000000" pitchFamily="2" charset="77"/>
              </a:rPr>
              <a:t>mapa</a:t>
            </a:r>
            <a:r>
              <a:rPr lang="en-US" sz="3600" dirty="0">
                <a:latin typeface="Soberana Sans" panose="02000000000000000000" pitchFamily="2" charset="77"/>
              </a:rPr>
              <a:t>, </a:t>
            </a:r>
            <a:r>
              <a:rPr lang="en-US" sz="3600" dirty="0" err="1">
                <a:latin typeface="Soberana Sans" panose="02000000000000000000" pitchFamily="2" charset="77"/>
              </a:rPr>
              <a:t>hagánse</a:t>
            </a:r>
            <a:r>
              <a:rPr lang="en-US" sz="3600" dirty="0">
                <a:latin typeface="Soberana Sans" panose="02000000000000000000" pitchFamily="2" charset="77"/>
              </a:rPr>
              <a:t> </a:t>
            </a:r>
            <a:r>
              <a:rPr lang="en-US" sz="3600" dirty="0" err="1">
                <a:latin typeface="Soberana Sans" panose="02000000000000000000" pitchFamily="2" charset="77"/>
              </a:rPr>
              <a:t>preguntas</a:t>
            </a:r>
            <a:r>
              <a:rPr lang="en-US" sz="3600" dirty="0">
                <a:latin typeface="Soberana Sans" panose="02000000000000000000" pitchFamily="2" charset="77"/>
              </a:rPr>
              <a:t> </a:t>
            </a:r>
            <a:r>
              <a:rPr lang="en-US" sz="3600" dirty="0" err="1">
                <a:latin typeface="Soberana Sans" panose="02000000000000000000" pitchFamily="2" charset="77"/>
              </a:rPr>
              <a:t>como</a:t>
            </a:r>
            <a:r>
              <a:rPr lang="en-US" sz="3600" dirty="0">
                <a:latin typeface="Soberana Sans" panose="02000000000000000000" pitchFamily="2" charset="77"/>
              </a:rPr>
              <a:t>: “</a:t>
            </a:r>
            <a:r>
              <a:rPr lang="en-US" sz="3600" i="1" dirty="0">
                <a:latin typeface="Soberana Sans" panose="02000000000000000000" pitchFamily="2" charset="77"/>
              </a:rPr>
              <a:t>¿</a:t>
            </a:r>
            <a:r>
              <a:rPr lang="en-US" sz="3600" i="1" dirty="0" err="1">
                <a:latin typeface="Soberana Sans" panose="02000000000000000000" pitchFamily="2" charset="77"/>
              </a:rPr>
              <a:t>qué</a:t>
            </a:r>
            <a:r>
              <a:rPr lang="en-US" sz="3600" i="1" dirty="0">
                <a:latin typeface="Soberana Sans" panose="02000000000000000000" pitchFamily="2" charset="77"/>
              </a:rPr>
              <a:t> me </a:t>
            </a:r>
            <a:r>
              <a:rPr lang="en-US" sz="3600" i="1" dirty="0" err="1">
                <a:latin typeface="Soberana Sans" panose="02000000000000000000" pitchFamily="2" charset="77"/>
              </a:rPr>
              <a:t>gusta</a:t>
            </a:r>
            <a:r>
              <a:rPr lang="en-US" sz="3600" i="1" dirty="0">
                <a:latin typeface="Soberana Sans" panose="02000000000000000000" pitchFamily="2" charset="77"/>
              </a:rPr>
              <a:t> </a:t>
            </a:r>
            <a:r>
              <a:rPr lang="en-US" sz="3600" i="1" dirty="0" err="1">
                <a:latin typeface="Soberana Sans" panose="02000000000000000000" pitchFamily="2" charset="77"/>
              </a:rPr>
              <a:t>ser</a:t>
            </a:r>
            <a:r>
              <a:rPr lang="en-US" sz="3600" i="1" dirty="0">
                <a:latin typeface="Soberana Sans" panose="02000000000000000000" pitchFamily="2" charset="77"/>
              </a:rPr>
              <a:t>?”, “¿de </a:t>
            </a:r>
            <a:r>
              <a:rPr lang="en-US" sz="3600" i="1" dirty="0" err="1">
                <a:latin typeface="Soberana Sans" panose="02000000000000000000" pitchFamily="2" charset="77"/>
              </a:rPr>
              <a:t>dónde</a:t>
            </a:r>
            <a:r>
              <a:rPr lang="en-US" sz="3600" i="1" dirty="0">
                <a:latin typeface="Soberana Sans" panose="02000000000000000000" pitchFamily="2" charset="77"/>
              </a:rPr>
              <a:t> soy?”, “¿</a:t>
            </a:r>
            <a:r>
              <a:rPr lang="en-US" sz="3600" i="1" dirty="0" err="1">
                <a:latin typeface="Soberana Sans" panose="02000000000000000000" pitchFamily="2" charset="77"/>
              </a:rPr>
              <a:t>quiénes</a:t>
            </a:r>
            <a:r>
              <a:rPr lang="en-US" sz="3600" i="1" dirty="0">
                <a:latin typeface="Soberana Sans" panose="02000000000000000000" pitchFamily="2" charset="77"/>
              </a:rPr>
              <a:t> son mi amigos?”, “¿</a:t>
            </a:r>
            <a:r>
              <a:rPr lang="en-US" sz="3600" i="1" dirty="0" err="1">
                <a:latin typeface="Soberana Sans" panose="02000000000000000000" pitchFamily="2" charset="77"/>
              </a:rPr>
              <a:t>qué</a:t>
            </a:r>
            <a:r>
              <a:rPr lang="en-US" sz="3600" i="1" dirty="0">
                <a:latin typeface="Soberana Sans" panose="02000000000000000000" pitchFamily="2" charset="77"/>
              </a:rPr>
              <a:t> </a:t>
            </a:r>
            <a:r>
              <a:rPr lang="en-US" sz="3600" i="1" dirty="0" err="1">
                <a:latin typeface="Soberana Sans" panose="02000000000000000000" pitchFamily="2" charset="77"/>
              </a:rPr>
              <a:t>es</a:t>
            </a:r>
            <a:r>
              <a:rPr lang="en-US" sz="3600" i="1" dirty="0">
                <a:latin typeface="Soberana Sans" panose="02000000000000000000" pitchFamily="2" charset="77"/>
              </a:rPr>
              <a:t> lo que </a:t>
            </a:r>
            <a:r>
              <a:rPr lang="en-US" sz="3600" i="1" dirty="0" err="1">
                <a:latin typeface="Soberana Sans" panose="02000000000000000000" pitchFamily="2" charset="77"/>
              </a:rPr>
              <a:t>más</a:t>
            </a:r>
            <a:r>
              <a:rPr lang="en-US" sz="3600" i="1" dirty="0">
                <a:latin typeface="Soberana Sans" panose="02000000000000000000" pitchFamily="2" charset="77"/>
              </a:rPr>
              <a:t> me </a:t>
            </a:r>
            <a:r>
              <a:rPr lang="en-US" sz="3600" i="1" dirty="0" err="1">
                <a:latin typeface="Soberana Sans" panose="02000000000000000000" pitchFamily="2" charset="77"/>
              </a:rPr>
              <a:t>importa</a:t>
            </a:r>
            <a:r>
              <a:rPr lang="en-US" sz="3600" i="1" dirty="0">
                <a:latin typeface="Soberana Sans" panose="02000000000000000000" pitchFamily="2" charset="77"/>
              </a:rPr>
              <a:t>?”, “¿</a:t>
            </a:r>
            <a:r>
              <a:rPr lang="en-US" sz="3600" i="1" dirty="0" err="1">
                <a:latin typeface="Soberana Sans" panose="02000000000000000000" pitchFamily="2" charset="77"/>
              </a:rPr>
              <a:t>cuál</a:t>
            </a:r>
            <a:r>
              <a:rPr lang="en-US" sz="3600" i="1" dirty="0">
                <a:latin typeface="Soberana Sans" panose="02000000000000000000" pitchFamily="2" charset="77"/>
              </a:rPr>
              <a:t> </a:t>
            </a:r>
            <a:r>
              <a:rPr lang="en-US" sz="3600" i="1" dirty="0" err="1">
                <a:latin typeface="Soberana Sans" panose="02000000000000000000" pitchFamily="2" charset="77"/>
              </a:rPr>
              <a:t>es</a:t>
            </a:r>
            <a:r>
              <a:rPr lang="en-US" sz="3600" i="1" dirty="0">
                <a:latin typeface="Soberana Sans" panose="02000000000000000000" pitchFamily="2" charset="77"/>
              </a:rPr>
              <a:t> mi religion?”, “¿</a:t>
            </a:r>
            <a:r>
              <a:rPr lang="en-US" sz="3600" i="1" dirty="0" err="1">
                <a:latin typeface="Soberana Sans" panose="02000000000000000000" pitchFamily="2" charset="77"/>
              </a:rPr>
              <a:t>cuál</a:t>
            </a:r>
            <a:r>
              <a:rPr lang="en-US" sz="3600" i="1" dirty="0">
                <a:latin typeface="Soberana Sans" panose="02000000000000000000" pitchFamily="2" charset="77"/>
              </a:rPr>
              <a:t> </a:t>
            </a:r>
            <a:r>
              <a:rPr lang="en-US" sz="3600" i="1" dirty="0" err="1">
                <a:latin typeface="Soberana Sans" panose="02000000000000000000" pitchFamily="2" charset="77"/>
              </a:rPr>
              <a:t>es</a:t>
            </a:r>
            <a:r>
              <a:rPr lang="en-US" sz="3600" i="1" dirty="0">
                <a:latin typeface="Soberana Sans" panose="02000000000000000000" pitchFamily="2" charset="77"/>
              </a:rPr>
              <a:t> mi </a:t>
            </a:r>
            <a:r>
              <a:rPr lang="en-US" sz="3600" i="1" dirty="0" err="1">
                <a:latin typeface="Soberana Sans" panose="02000000000000000000" pitchFamily="2" charset="77"/>
              </a:rPr>
              <a:t>banda</a:t>
            </a:r>
            <a:r>
              <a:rPr lang="en-US" sz="3600" i="1" dirty="0">
                <a:latin typeface="Soberana Sans" panose="02000000000000000000" pitchFamily="2" charset="77"/>
              </a:rPr>
              <a:t> </a:t>
            </a:r>
            <a:r>
              <a:rPr lang="en-US" sz="3600" i="1" dirty="0" err="1">
                <a:latin typeface="Soberana Sans" panose="02000000000000000000" pitchFamily="2" charset="77"/>
              </a:rPr>
              <a:t>favorita</a:t>
            </a:r>
            <a:r>
              <a:rPr lang="en-US" sz="3600" i="1" dirty="0">
                <a:latin typeface="Soberana Sans" panose="02000000000000000000" pitchFamily="2" charset="77"/>
              </a:rPr>
              <a:t>?”, “¿</a:t>
            </a:r>
            <a:r>
              <a:rPr lang="en-US" sz="3600" i="1" dirty="0" err="1">
                <a:latin typeface="Soberana Sans" panose="02000000000000000000" pitchFamily="2" charset="77"/>
              </a:rPr>
              <a:t>qué</a:t>
            </a:r>
            <a:r>
              <a:rPr lang="en-US" sz="3600" i="1" dirty="0">
                <a:latin typeface="Soberana Sans" panose="02000000000000000000" pitchFamily="2" charset="77"/>
              </a:rPr>
              <a:t> me </a:t>
            </a:r>
            <a:r>
              <a:rPr lang="en-US" sz="3600" i="1" dirty="0" err="1">
                <a:latin typeface="Soberana Sans" panose="02000000000000000000" pitchFamily="2" charset="77"/>
              </a:rPr>
              <a:t>gusta</a:t>
            </a:r>
            <a:r>
              <a:rPr lang="en-US" sz="3600" i="1" dirty="0">
                <a:latin typeface="Soberana Sans" panose="02000000000000000000" pitchFamily="2" charset="77"/>
              </a:rPr>
              <a:t> </a:t>
            </a:r>
            <a:r>
              <a:rPr lang="en-US" sz="3600" i="1" dirty="0" err="1">
                <a:latin typeface="Soberana Sans" panose="02000000000000000000" pitchFamily="2" charset="77"/>
              </a:rPr>
              <a:t>hacer</a:t>
            </a:r>
            <a:r>
              <a:rPr lang="en-US" sz="3600" i="1" dirty="0">
                <a:latin typeface="Soberana Sans" panose="02000000000000000000" pitchFamily="2" charset="77"/>
              </a:rPr>
              <a:t> </a:t>
            </a:r>
            <a:r>
              <a:rPr lang="en-US" sz="3600" i="1" dirty="0" err="1">
                <a:latin typeface="Soberana Sans" panose="02000000000000000000" pitchFamily="2" charset="77"/>
              </a:rPr>
              <a:t>los</a:t>
            </a:r>
            <a:r>
              <a:rPr lang="en-US" sz="3600" i="1" dirty="0">
                <a:latin typeface="Soberana Sans" panose="02000000000000000000" pitchFamily="2" charset="77"/>
              </a:rPr>
              <a:t> fines de </a:t>
            </a:r>
            <a:r>
              <a:rPr lang="en-US" sz="3600" i="1" dirty="0" err="1">
                <a:latin typeface="Soberana Sans" panose="02000000000000000000" pitchFamily="2" charset="77"/>
              </a:rPr>
              <a:t>semana</a:t>
            </a:r>
            <a:r>
              <a:rPr lang="en-US" sz="3600" i="1" dirty="0">
                <a:latin typeface="Soberana Sans" panose="02000000000000000000" pitchFamily="2" charset="77"/>
              </a:rPr>
              <a:t>?”.  </a:t>
            </a:r>
          </a:p>
        </p:txBody>
      </p:sp>
    </p:spTree>
    <p:extLst>
      <p:ext uri="{BB962C8B-B14F-4D97-AF65-F5344CB8AC3E}">
        <p14:creationId xmlns:p14="http://schemas.microsoft.com/office/powerpoint/2010/main" xmlns="" val="175182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a:extLst>
              <a:ext uri="{FF2B5EF4-FFF2-40B4-BE49-F238E27FC236}">
                <a16:creationId xmlns:a16="http://schemas.microsoft.com/office/drawing/2014/main" xmlns="" id="{93C68F64-59BF-4540-9459-4FC4E983006E}"/>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8" name="object 8">
            <a:extLst>
              <a:ext uri="{FF2B5EF4-FFF2-40B4-BE49-F238E27FC236}">
                <a16:creationId xmlns:a16="http://schemas.microsoft.com/office/drawing/2014/main" xmlns="" id="{136C9A33-2B37-1047-8B7D-A3B7227698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7" name="Rectangle 6">
            <a:extLst>
              <a:ext uri="{FF2B5EF4-FFF2-40B4-BE49-F238E27FC236}">
                <a16:creationId xmlns:a16="http://schemas.microsoft.com/office/drawing/2014/main" xmlns="" id="{023847FC-FC03-5D4F-9329-8701A84EB53D}"/>
              </a:ext>
            </a:extLst>
          </p:cNvPr>
          <p:cNvSpPr/>
          <p:nvPr/>
        </p:nvSpPr>
        <p:spPr>
          <a:xfrm>
            <a:off x="5638800" y="269911"/>
            <a:ext cx="3174972" cy="461665"/>
          </a:xfrm>
          <a:prstGeom prst="rect">
            <a:avLst/>
          </a:prstGeom>
        </p:spPr>
        <p:txBody>
          <a:bodyPr wrap="none">
            <a:spAutoFit/>
          </a:bodyPr>
          <a:lstStyle/>
          <a:p>
            <a:pPr marL="12700" algn="just">
              <a:lnSpc>
                <a:spcPct val="100000"/>
              </a:lnSpc>
            </a:pPr>
            <a:r>
              <a:rPr lang="en-US" sz="2400" b="1" dirty="0" err="1">
                <a:solidFill>
                  <a:srgbClr val="004A81"/>
                </a:solidFill>
                <a:latin typeface="Soberana Sans"/>
                <a:cs typeface="Soberana Sans"/>
              </a:rPr>
              <a:t>Mapa</a:t>
            </a:r>
            <a:r>
              <a:rPr lang="en-US" sz="2400" b="1" dirty="0">
                <a:solidFill>
                  <a:srgbClr val="004A81"/>
                </a:solidFill>
                <a:latin typeface="Soberana Sans"/>
                <a:cs typeface="Soberana Sans"/>
              </a:rPr>
              <a:t> de</a:t>
            </a:r>
            <a:r>
              <a:rPr lang="en-US" sz="2400" b="1" spc="-5" dirty="0">
                <a:solidFill>
                  <a:srgbClr val="004A81"/>
                </a:solidFill>
                <a:latin typeface="Soberana Sans"/>
                <a:cs typeface="Soberana Sans"/>
              </a:rPr>
              <a:t> </a:t>
            </a:r>
            <a:r>
              <a:rPr lang="en-US" sz="2400" b="1" spc="-5" dirty="0" err="1">
                <a:solidFill>
                  <a:srgbClr val="004A81"/>
                </a:solidFill>
                <a:latin typeface="Soberana Sans"/>
                <a:cs typeface="Soberana Sans"/>
              </a:rPr>
              <a:t>identidad</a:t>
            </a:r>
            <a:endParaRPr lang="en-US" sz="2400" b="1" dirty="0">
              <a:solidFill>
                <a:srgbClr val="004A81"/>
              </a:solidFill>
              <a:latin typeface="Soberana Sans"/>
              <a:cs typeface="Soberana Sans"/>
            </a:endParaRPr>
          </a:p>
        </p:txBody>
      </p:sp>
      <p:pic>
        <p:nvPicPr>
          <p:cNvPr id="3" name="Imagen 2">
            <a:extLst>
              <a:ext uri="{FF2B5EF4-FFF2-40B4-BE49-F238E27FC236}">
                <a16:creationId xmlns:a16="http://schemas.microsoft.com/office/drawing/2014/main" xmlns="" id="{01C68F9B-17AB-CE45-8F38-23496EA721D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9200" y="628650"/>
            <a:ext cx="6705600" cy="5600700"/>
          </a:xfrm>
          <a:prstGeom prst="rect">
            <a:avLst/>
          </a:prstGeom>
          <a:noFill/>
        </p:spPr>
      </p:pic>
      <p:sp>
        <p:nvSpPr>
          <p:cNvPr id="9" name="8 CuadroTexto"/>
          <p:cNvSpPr txBox="1"/>
          <p:nvPr/>
        </p:nvSpPr>
        <p:spPr>
          <a:xfrm>
            <a:off x="1143000" y="6172200"/>
            <a:ext cx="3581400" cy="494751"/>
          </a:xfrm>
          <a:prstGeom prst="rect">
            <a:avLst/>
          </a:prstGeom>
          <a:noFill/>
        </p:spPr>
        <p:txBody>
          <a:bodyPr wrap="square" rtlCol="0">
            <a:spAutoFit/>
          </a:bodyPr>
          <a:lstStyle/>
          <a:p>
            <a:r>
              <a:rPr lang="es-ES" sz="1000" dirty="0" smtClean="0"/>
              <a:t>Imagen tomada del Programa Construye  T de la SEP.</a:t>
            </a:r>
            <a:endParaRPr lang="es-MX" sz="1000" dirty="0" smtClean="0"/>
          </a:p>
          <a:p>
            <a:endParaRPr lang="es-MX" dirty="0"/>
          </a:p>
        </p:txBody>
      </p:sp>
    </p:spTree>
    <p:extLst>
      <p:ext uri="{BB962C8B-B14F-4D97-AF65-F5344CB8AC3E}">
        <p14:creationId xmlns:p14="http://schemas.microsoft.com/office/powerpoint/2010/main" xmlns="" val="494337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D483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1547</TotalTime>
  <Words>843</Words>
  <Application>Microsoft Office PowerPoint</Application>
  <PresentationFormat>Carta (216 x 279 mm)</PresentationFormat>
  <Paragraphs>77</Paragraphs>
  <Slides>18</Slides>
  <Notes>1</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Office Theme</vt:lpstr>
      <vt:lpstr>1 ¿Quién soy? Factores que conforman mi identidad</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¿De qué se trata la conciencia social?</dc:title>
  <dc:creator>Ana Paulina Monroy Velasco</dc:creator>
  <cp:lastModifiedBy>TUTORIAS ELIZABETH</cp:lastModifiedBy>
  <cp:revision>131</cp:revision>
  <dcterms:created xsi:type="dcterms:W3CDTF">2018-06-27T19:50:18Z</dcterms:created>
  <dcterms:modified xsi:type="dcterms:W3CDTF">2020-02-20T16:55:12Z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2018-05-29T00:00:00Z</vt:filetime>
  </property>
  <property fmtid="{D5CDD505-2E9C-101B-9397-08002B2CF9AE}" pid="3" name="Creator">
    <vt:lpwstr>Adobe InDesign CC 13.0 (Windows)</vt:lpwstr>
  </property>
  <property fmtid="{D5CDD505-2E9C-101B-9397-08002B2CF9AE}" pid="4" name="LastSaved">
    <vt:filetime>2018-06-27T00:00:00Z</vt:filetime>
  </property>
</Properties>
</file>