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6187" autoAdjust="0"/>
  </p:normalViewPr>
  <p:slideViewPr>
    <p:cSldViewPr snapToGrid="0" snapToObjects="1">
      <p:cViewPr varScale="1">
        <p:scale>
          <a:sx n="105" d="100"/>
          <a:sy n="105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EDB27-0FFF-4688-A0F4-2AB73C46A4C9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1B613-280B-4377-BBF1-0092997561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49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C1B613-280B-4377-BBF1-00929975618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64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19FDB-893A-DA49-85A4-5459482E4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2E0D83-D482-CE43-9459-ACB48753A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4A39E-6A59-A545-A778-54D21D43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FC2AC8-ED86-1541-863D-A96BEBFD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63A63C-B22E-504D-BE1F-4156391B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23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BD0F0-A917-2E42-AA20-BA0DE84B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2C8D1C-1ABA-F045-A724-BFA642DEB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1CB0DB-D5B0-4444-9EF7-0A253B73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654D3-6A75-F645-BD2A-B7898D76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92D0FE-BC6F-C545-971C-1EE08BC0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5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7ABFC-4DE2-824A-BBA0-A2828ED38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41628E-086D-7048-8401-CAA9E6A2C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26057-0695-C84C-831C-B8C17B5C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A7BEB7-2A69-AC43-88E3-7B2B876E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82E6E-6A4D-CD48-8C8C-36250F84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4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A25B1-55DA-574B-AC0F-0483A8043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C823E3-0E01-B545-B1A2-FB8D0CC4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EDB80-E6BD-EC46-8EF4-8E9DB55C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FA27D1-5564-FF40-8694-BC30F698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4DF05-74DC-0547-97BB-1110B172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3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930DB-9354-8840-8E39-97A8A2FE4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818B42-1BAC-554C-980D-4931D0DF2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989E53-DD2F-A946-BA63-FFC46310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008601-F4EE-F144-B338-12BE7CEA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9CCE7-BA93-CC49-8089-7CAC64D2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3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E1DEA-2B11-4948-B553-CF841393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A9D280-0EEF-684F-8206-401A36B77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75440A-E7D2-BE4E-9FE2-425B3D3BD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FA51C0-D704-3643-A92F-4D73EB6F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8F7002-5D1E-6A4F-A6FE-7D4C5A75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18E77D-0BE2-5E47-B8E3-88D52AD9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24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5E4F1-B867-DA48-981F-B20BB904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C8FB45-6D80-D147-9849-5DA79D59F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9CC810-ED33-5D42-A3E4-D6DBAD066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57D768-DA7A-D84A-98FC-2DCB52910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13B9DA-6F5D-D248-A094-BB46064F4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480EC84-699E-464F-91BF-AD52A537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07F051-3FF0-F241-967C-41073CCF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9E4EE3-9423-464C-918E-6997A6B3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8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43473-9213-394E-8ED6-37A4F71E4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584EF8-DA71-3547-B6A9-3E967595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614FDF-2F6A-8F42-B1D0-750188ED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55DBCA-E7CA-424A-B181-DC7D3145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21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E6C144-FCEB-5145-A16E-C1BC079A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36E0DB-A1A5-8D43-99E1-DDC7AD20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D50393-1157-934D-98D8-F5A1C7E5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33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B9C3B-261B-994A-A18C-E235E3F64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F04DBF-6145-2F4D-B531-9062C8E30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2DC238-F75A-7842-A1FD-48757BA9C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EF4233-DA64-404F-B42B-441B4461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F2E9DC-F92E-E442-B25F-2E49B83B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AEB8AE-151D-E347-BBD9-72E8E825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02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251DB-C4B3-D64A-A021-A4C18BBE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F899ED-28D5-EF41-B903-7F383AD5F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17228-E585-DA4B-81D3-84311CDFC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D98076-5DBB-AD4C-8DE5-ABDCCD2B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472989-7F64-2F45-BA72-50922AC1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F1B21-9F74-8945-9B08-E9553B5C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65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0C9540-7215-6D42-9A8F-6C04BEE8C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339FF6-765B-EE4F-954D-5DB3CBF7E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5DBDBC-9F48-C84C-BBD5-3C8B0E245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8E53-DF59-7E43-A1C0-BC2E45349DCE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BB4D78-E921-FA48-AEA4-E096BEAE5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17AD48-27FC-E44F-BF94-1FE36731C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46C8-13A0-D246-A2FD-5ED0B42C61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17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1D2A3006-ECAA-204F-8D29-9C1E63D32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79398"/>
            <a:ext cx="513878" cy="457860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4F34CB2-899D-A545-A1B9-E746AF2C00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8305"/>
          <a:stretch/>
        </p:blipFill>
        <p:spPr>
          <a:xfrm>
            <a:off x="10836225" y="5816880"/>
            <a:ext cx="1103874" cy="1045029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F1357F25-0284-564F-9A38-737AB4EE2A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102" y="197066"/>
            <a:ext cx="981429" cy="41783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FCBDF934-A4B5-304B-A4FC-44C64DC4A788}"/>
              </a:ext>
            </a:extLst>
          </p:cNvPr>
          <p:cNvSpPr txBox="1"/>
          <p:nvPr/>
        </p:nvSpPr>
        <p:spPr>
          <a:xfrm>
            <a:off x="1380248" y="223762"/>
            <a:ext cx="6621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B00008"/>
                </a:solidFill>
              </a:rPr>
              <a:t>Unidad académica o dependencia</a:t>
            </a:r>
            <a:endParaRPr lang="es-MX" sz="2000" b="1" dirty="0">
              <a:solidFill>
                <a:srgbClr val="B00008"/>
              </a:solidFill>
            </a:endParaRPr>
          </a:p>
        </p:txBody>
      </p:sp>
      <p:grpSp>
        <p:nvGrpSpPr>
          <p:cNvPr id="75" name="Grupo 74">
            <a:extLst>
              <a:ext uri="{FF2B5EF4-FFF2-40B4-BE49-F238E27FC236}">
                <a16:creationId xmlns:a16="http://schemas.microsoft.com/office/drawing/2014/main" id="{9DB07740-7561-4E69-B7D8-8D735417E62C}"/>
              </a:ext>
            </a:extLst>
          </p:cNvPr>
          <p:cNvGrpSpPr/>
          <p:nvPr/>
        </p:nvGrpSpPr>
        <p:grpSpPr>
          <a:xfrm>
            <a:off x="2112010" y="788670"/>
            <a:ext cx="6719570" cy="5280660"/>
            <a:chOff x="15240" y="0"/>
            <a:chExt cx="6719570" cy="5280660"/>
          </a:xfrm>
        </p:grpSpPr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id="{E9BB75B1-BE4D-498B-AA0A-DD6713E855A7}"/>
                </a:ext>
              </a:extLst>
            </p:cNvPr>
            <p:cNvCxnSpPr/>
            <p:nvPr/>
          </p:nvCxnSpPr>
          <p:spPr>
            <a:xfrm>
              <a:off x="2750820" y="3268980"/>
              <a:ext cx="0" cy="533400"/>
            </a:xfrm>
            <a:prstGeom prst="line">
              <a:avLst/>
            </a:prstGeom>
            <a:ln>
              <a:solidFill>
                <a:srgbClr val="B517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7" name="Grupo 86">
              <a:extLst>
                <a:ext uri="{FF2B5EF4-FFF2-40B4-BE49-F238E27FC236}">
                  <a16:creationId xmlns:a16="http://schemas.microsoft.com/office/drawing/2014/main" id="{C044E7AC-3CC2-4199-A9AA-4491CAF9DF31}"/>
                </a:ext>
              </a:extLst>
            </p:cNvPr>
            <p:cNvGrpSpPr/>
            <p:nvPr/>
          </p:nvGrpSpPr>
          <p:grpSpPr>
            <a:xfrm>
              <a:off x="15240" y="0"/>
              <a:ext cx="6719570" cy="5280660"/>
              <a:chOff x="15240" y="0"/>
              <a:chExt cx="6719570" cy="5280660"/>
            </a:xfrm>
          </p:grpSpPr>
          <p:cxnSp>
            <p:nvCxnSpPr>
              <p:cNvPr id="111" name="Conector recto 110">
                <a:extLst>
                  <a:ext uri="{FF2B5EF4-FFF2-40B4-BE49-F238E27FC236}">
                    <a16:creationId xmlns:a16="http://schemas.microsoft.com/office/drawing/2014/main" id="{FEB9ED13-AD03-446C-94FB-708B431711EB}"/>
                  </a:ext>
                </a:extLst>
              </p:cNvPr>
              <p:cNvCxnSpPr/>
              <p:nvPr/>
            </p:nvCxnSpPr>
            <p:spPr>
              <a:xfrm>
                <a:off x="739140" y="3268980"/>
                <a:ext cx="0" cy="556260"/>
              </a:xfrm>
              <a:prstGeom prst="line">
                <a:avLst/>
              </a:prstGeom>
              <a:ln>
                <a:solidFill>
                  <a:srgbClr val="B517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2" name="Grupo 111">
                <a:extLst>
                  <a:ext uri="{FF2B5EF4-FFF2-40B4-BE49-F238E27FC236}">
                    <a16:creationId xmlns:a16="http://schemas.microsoft.com/office/drawing/2014/main" id="{7B6FC16C-1C67-415D-9455-8A9890BF7145}"/>
                  </a:ext>
                </a:extLst>
              </p:cNvPr>
              <p:cNvGrpSpPr/>
              <p:nvPr/>
            </p:nvGrpSpPr>
            <p:grpSpPr>
              <a:xfrm>
                <a:off x="15240" y="0"/>
                <a:ext cx="6719570" cy="5280660"/>
                <a:chOff x="15240" y="0"/>
                <a:chExt cx="6719570" cy="5280660"/>
              </a:xfrm>
            </p:grpSpPr>
            <p:cxnSp>
              <p:nvCxnSpPr>
                <p:cNvPr id="113" name="Conector recto 112">
                  <a:extLst>
                    <a:ext uri="{FF2B5EF4-FFF2-40B4-BE49-F238E27FC236}">
                      <a16:creationId xmlns:a16="http://schemas.microsoft.com/office/drawing/2014/main" id="{C467217D-04C4-46EF-9BEC-476A9E7EA0EC}"/>
                    </a:ext>
                  </a:extLst>
                </p:cNvPr>
                <p:cNvCxnSpPr/>
                <p:nvPr/>
              </p:nvCxnSpPr>
              <p:spPr>
                <a:xfrm flipH="1">
                  <a:off x="1729740" y="2110740"/>
                  <a:ext cx="0" cy="1150620"/>
                </a:xfrm>
                <a:prstGeom prst="line">
                  <a:avLst/>
                </a:prstGeom>
                <a:ln>
                  <a:solidFill>
                    <a:srgbClr val="B517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4" name="Grupo 113">
                  <a:extLst>
                    <a:ext uri="{FF2B5EF4-FFF2-40B4-BE49-F238E27FC236}">
                      <a16:creationId xmlns:a16="http://schemas.microsoft.com/office/drawing/2014/main" id="{08C31A74-1E8A-425A-AA80-F0F62D33916E}"/>
                    </a:ext>
                  </a:extLst>
                </p:cNvPr>
                <p:cNvGrpSpPr/>
                <p:nvPr/>
              </p:nvGrpSpPr>
              <p:grpSpPr>
                <a:xfrm>
                  <a:off x="15240" y="0"/>
                  <a:ext cx="6719570" cy="5280660"/>
                  <a:chOff x="15240" y="0"/>
                  <a:chExt cx="6719570" cy="5280660"/>
                </a:xfrm>
              </p:grpSpPr>
              <p:cxnSp>
                <p:nvCxnSpPr>
                  <p:cNvPr id="115" name="Conector recto 114">
                    <a:extLst>
                      <a:ext uri="{FF2B5EF4-FFF2-40B4-BE49-F238E27FC236}">
                        <a16:creationId xmlns:a16="http://schemas.microsoft.com/office/drawing/2014/main" id="{88839B86-81FF-4536-8F26-ED6EF198128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36820" y="4998720"/>
                    <a:ext cx="69342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Conector recto 115">
                    <a:extLst>
                      <a:ext uri="{FF2B5EF4-FFF2-40B4-BE49-F238E27FC236}">
                        <a16:creationId xmlns:a16="http://schemas.microsoft.com/office/drawing/2014/main" id="{F51BCAD2-7D09-4736-855D-AB5BC4A1950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36820" y="4404360"/>
                    <a:ext cx="81534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ector recto 116">
                    <a:extLst>
                      <a:ext uri="{FF2B5EF4-FFF2-40B4-BE49-F238E27FC236}">
                        <a16:creationId xmlns:a16="http://schemas.microsoft.com/office/drawing/2014/main" id="{BA86D0B7-C235-46A8-8D4E-CA93B77ADFD7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5036820" y="3779520"/>
                    <a:ext cx="66294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Conector recto 117">
                    <a:extLst>
                      <a:ext uri="{FF2B5EF4-FFF2-40B4-BE49-F238E27FC236}">
                        <a16:creationId xmlns:a16="http://schemas.microsoft.com/office/drawing/2014/main" id="{8747555F-FE7C-4F93-B23E-C779C6F795E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750820" y="3909060"/>
                    <a:ext cx="0" cy="67056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Rectángulo 118">
                    <a:extLst>
                      <a:ext uri="{FF2B5EF4-FFF2-40B4-BE49-F238E27FC236}">
                        <a16:creationId xmlns:a16="http://schemas.microsoft.com/office/drawing/2014/main" id="{B2657E74-6535-429F-AB1F-086ACDD5A645}"/>
                      </a:ext>
                    </a:extLst>
                  </p:cNvPr>
                  <p:cNvSpPr/>
                  <p:nvPr/>
                </p:nvSpPr>
                <p:spPr>
                  <a:xfrm>
                    <a:off x="3086100" y="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Dirección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20" name="Conector recto 119">
                    <a:extLst>
                      <a:ext uri="{FF2B5EF4-FFF2-40B4-BE49-F238E27FC236}">
                        <a16:creationId xmlns:a16="http://schemas.microsoft.com/office/drawing/2014/main" id="{E6DB0B33-E936-44BD-AB2D-F9CF0286256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794760" y="525780"/>
                    <a:ext cx="0" cy="157734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Conector recto 120">
                    <a:extLst>
                      <a:ext uri="{FF2B5EF4-FFF2-40B4-BE49-F238E27FC236}">
                        <a16:creationId xmlns:a16="http://schemas.microsoft.com/office/drawing/2014/main" id="{925A6B86-58C9-4DF7-8212-1340F4E9CECB}"/>
                      </a:ext>
                    </a:extLst>
                  </p:cNvPr>
                  <p:cNvCxnSpPr/>
                  <p:nvPr/>
                </p:nvCxnSpPr>
                <p:spPr>
                  <a:xfrm>
                    <a:off x="1737360" y="2110740"/>
                    <a:ext cx="396494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Conector recto 121">
                    <a:extLst>
                      <a:ext uri="{FF2B5EF4-FFF2-40B4-BE49-F238E27FC236}">
                        <a16:creationId xmlns:a16="http://schemas.microsoft.com/office/drawing/2014/main" id="{C0F17557-6C97-44D6-ACCE-EB2560E999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699760" y="2110740"/>
                    <a:ext cx="0" cy="115062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Conector recto 122">
                    <a:extLst>
                      <a:ext uri="{FF2B5EF4-FFF2-40B4-BE49-F238E27FC236}">
                        <a16:creationId xmlns:a16="http://schemas.microsoft.com/office/drawing/2014/main" id="{ECD278C0-50B1-4097-A02F-CAF5ED49488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499360" y="990600"/>
                    <a:ext cx="129667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ector recto 123">
                    <a:extLst>
                      <a:ext uri="{FF2B5EF4-FFF2-40B4-BE49-F238E27FC236}">
                        <a16:creationId xmlns:a16="http://schemas.microsoft.com/office/drawing/2014/main" id="{92B97826-A021-4E0D-8AE7-1EC2728FF1B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802380" y="1386840"/>
                    <a:ext cx="113792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5" name="Rectángulo 124">
                    <a:extLst>
                      <a:ext uri="{FF2B5EF4-FFF2-40B4-BE49-F238E27FC236}">
                        <a16:creationId xmlns:a16="http://schemas.microsoft.com/office/drawing/2014/main" id="{70055E08-9BB6-470E-8990-8FF36D23F988}"/>
                      </a:ext>
                    </a:extLst>
                  </p:cNvPr>
                  <p:cNvSpPr/>
                  <p:nvPr/>
                </p:nvSpPr>
                <p:spPr>
                  <a:xfrm>
                    <a:off x="1203960" y="73152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Subdirección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6" name="Rectángulo 125">
                    <a:extLst>
                      <a:ext uri="{FF2B5EF4-FFF2-40B4-BE49-F238E27FC236}">
                        <a16:creationId xmlns:a16="http://schemas.microsoft.com/office/drawing/2014/main" id="{3A68F901-B1A8-48B0-B61D-626295785A9D}"/>
                      </a:ext>
                    </a:extLst>
                  </p:cNvPr>
                  <p:cNvSpPr/>
                  <p:nvPr/>
                </p:nvSpPr>
                <p:spPr>
                  <a:xfrm>
                    <a:off x="4739640" y="111252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Área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7" name="Rectángulo 126">
                    <a:extLst>
                      <a:ext uri="{FF2B5EF4-FFF2-40B4-BE49-F238E27FC236}">
                        <a16:creationId xmlns:a16="http://schemas.microsoft.com/office/drawing/2014/main" id="{69F30CE9-DC40-4D3D-8088-5A1730A50696}"/>
                      </a:ext>
                    </a:extLst>
                  </p:cNvPr>
                  <p:cNvSpPr/>
                  <p:nvPr/>
                </p:nvSpPr>
                <p:spPr>
                  <a:xfrm>
                    <a:off x="1005840" y="250698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Departamento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8" name="Rectángulo 127">
                    <a:extLst>
                      <a:ext uri="{FF2B5EF4-FFF2-40B4-BE49-F238E27FC236}">
                        <a16:creationId xmlns:a16="http://schemas.microsoft.com/office/drawing/2014/main" id="{9125ADBB-F9F3-4A9C-83E1-EDF1EE66007C}"/>
                      </a:ext>
                    </a:extLst>
                  </p:cNvPr>
                  <p:cNvSpPr/>
                  <p:nvPr/>
                </p:nvSpPr>
                <p:spPr>
                  <a:xfrm>
                    <a:off x="5273040" y="351282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Área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9" name="Rectángulo 128">
                    <a:extLst>
                      <a:ext uri="{FF2B5EF4-FFF2-40B4-BE49-F238E27FC236}">
                        <a16:creationId xmlns:a16="http://schemas.microsoft.com/office/drawing/2014/main" id="{E40C7315-D671-40FC-A850-65C7E8A5D6C9}"/>
                      </a:ext>
                    </a:extLst>
                  </p:cNvPr>
                  <p:cNvSpPr/>
                  <p:nvPr/>
                </p:nvSpPr>
                <p:spPr>
                  <a:xfrm>
                    <a:off x="4968240" y="250698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Departamento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0" name="Rectángulo 129">
                    <a:extLst>
                      <a:ext uri="{FF2B5EF4-FFF2-40B4-BE49-F238E27FC236}">
                        <a16:creationId xmlns:a16="http://schemas.microsoft.com/office/drawing/2014/main" id="{52442D85-96B0-487A-91D2-CA34766ABD44}"/>
                      </a:ext>
                    </a:extLst>
                  </p:cNvPr>
                  <p:cNvSpPr/>
                  <p:nvPr/>
                </p:nvSpPr>
                <p:spPr>
                  <a:xfrm>
                    <a:off x="15240" y="348234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Área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1" name="Rectángulo 130">
                    <a:extLst>
                      <a:ext uri="{FF2B5EF4-FFF2-40B4-BE49-F238E27FC236}">
                        <a16:creationId xmlns:a16="http://schemas.microsoft.com/office/drawing/2014/main" id="{4490A45E-6CBF-42F0-8F89-678230625318}"/>
                      </a:ext>
                    </a:extLst>
                  </p:cNvPr>
                  <p:cNvSpPr/>
                  <p:nvPr/>
                </p:nvSpPr>
                <p:spPr>
                  <a:xfrm>
                    <a:off x="1981200" y="348996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Área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32" name="Conector recto 131">
                    <a:extLst>
                      <a:ext uri="{FF2B5EF4-FFF2-40B4-BE49-F238E27FC236}">
                        <a16:creationId xmlns:a16="http://schemas.microsoft.com/office/drawing/2014/main" id="{00D7E5CE-4DFA-4B22-9942-DB59700BA0D4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739140" y="3268980"/>
                    <a:ext cx="201168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" name="Rectángulo 132">
                    <a:extLst>
                      <a:ext uri="{FF2B5EF4-FFF2-40B4-BE49-F238E27FC236}">
                        <a16:creationId xmlns:a16="http://schemas.microsoft.com/office/drawing/2014/main" id="{527DC193-46C0-424B-9BE4-5FAE72DAB846}"/>
                      </a:ext>
                    </a:extLst>
                  </p:cNvPr>
                  <p:cNvSpPr/>
                  <p:nvPr/>
                </p:nvSpPr>
                <p:spPr>
                  <a:xfrm>
                    <a:off x="1996440" y="427482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Unidad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34" name="Conector recto 133">
                    <a:extLst>
                      <a:ext uri="{FF2B5EF4-FFF2-40B4-BE49-F238E27FC236}">
                        <a16:creationId xmlns:a16="http://schemas.microsoft.com/office/drawing/2014/main" id="{3C1D051E-0C02-47C5-BDE2-9CC571BC3CF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29200" y="3268980"/>
                    <a:ext cx="7620" cy="172974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ector recto 134">
                    <a:extLst>
                      <a:ext uri="{FF2B5EF4-FFF2-40B4-BE49-F238E27FC236}">
                        <a16:creationId xmlns:a16="http://schemas.microsoft.com/office/drawing/2014/main" id="{D8F8D60A-F66E-499A-9C93-4206C0DE58EA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5036820" y="3261360"/>
                    <a:ext cx="662940" cy="0"/>
                  </a:xfrm>
                  <a:prstGeom prst="line">
                    <a:avLst/>
                  </a:prstGeom>
                  <a:ln>
                    <a:solidFill>
                      <a:srgbClr val="B517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6" name="Rectángulo 135">
                    <a:extLst>
                      <a:ext uri="{FF2B5EF4-FFF2-40B4-BE49-F238E27FC236}">
                        <a16:creationId xmlns:a16="http://schemas.microsoft.com/office/drawing/2014/main" id="{AD017C8B-48BD-4562-8D3F-94BA5C14F375}"/>
                      </a:ext>
                    </a:extLst>
                  </p:cNvPr>
                  <p:cNvSpPr/>
                  <p:nvPr/>
                </p:nvSpPr>
                <p:spPr>
                  <a:xfrm>
                    <a:off x="5273040" y="413766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Área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7" name="Rectángulo 136">
                    <a:extLst>
                      <a:ext uri="{FF2B5EF4-FFF2-40B4-BE49-F238E27FC236}">
                        <a16:creationId xmlns:a16="http://schemas.microsoft.com/office/drawing/2014/main" id="{63C1373A-E162-4304-AF2C-14D2F7B2FB71}"/>
                      </a:ext>
                    </a:extLst>
                  </p:cNvPr>
                  <p:cNvSpPr/>
                  <p:nvPr/>
                </p:nvSpPr>
                <p:spPr>
                  <a:xfrm>
                    <a:off x="5273040" y="4747260"/>
                    <a:ext cx="1461770" cy="533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  <a:headEnd type="none" w="sm" len="sm"/>
                    <a:tailEnd type="none" w="sm" len="sm"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1100">
                        <a:solidFill>
                          <a:srgbClr val="B517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rPr>
                      <a:t>Área de</a:t>
                    </a:r>
                    <a:endParaRPr lang="es-MX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4BB295F7-2244-4219-9006-F8DDC3B3AE59}"/>
              </a:ext>
            </a:extLst>
          </p:cNvPr>
          <p:cNvSpPr txBox="1"/>
          <p:nvPr/>
        </p:nvSpPr>
        <p:spPr>
          <a:xfrm>
            <a:off x="6024372" y="6297930"/>
            <a:ext cx="4675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/>
              <a:t>Actualizado el (día) de (mes) del (año) y autorizado para su publicación mediante oficio emitido por la dependencia: (código del oficio) con fecha (día) de (mes) del (año).</a:t>
            </a:r>
          </a:p>
        </p:txBody>
      </p:sp>
    </p:spTree>
    <p:extLst>
      <p:ext uri="{BB962C8B-B14F-4D97-AF65-F5344CB8AC3E}">
        <p14:creationId xmlns:p14="http://schemas.microsoft.com/office/powerpoint/2010/main" val="27142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68</Words>
  <Application>Microsoft Office PowerPoint</Application>
  <PresentationFormat>Panorámica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Área Estructura Organizacional</cp:lastModifiedBy>
  <cp:revision>56</cp:revision>
  <dcterms:created xsi:type="dcterms:W3CDTF">2022-07-22T18:09:20Z</dcterms:created>
  <dcterms:modified xsi:type="dcterms:W3CDTF">2025-05-02T21:57:45Z</dcterms:modified>
</cp:coreProperties>
</file>