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09"/>
    <p:restoredTop sz="94669"/>
  </p:normalViewPr>
  <p:slideViewPr>
    <p:cSldViewPr snapToGrid="0" snapToObjects="1">
      <p:cViewPr varScale="1">
        <p:scale>
          <a:sx n="105" d="100"/>
          <a:sy n="105" d="100"/>
        </p:scale>
        <p:origin x="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B19FDB-893A-DA49-85A4-5459482E4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2E0D83-D482-CE43-9459-ACB48753A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D4A39E-6A59-A545-A778-54D21D43E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19/02/2024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FC2AC8-ED86-1541-863D-A96BEBFD4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63A63C-B22E-504D-BE1F-4156391B5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123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0BD0F0-A917-2E42-AA20-BA0DE84BA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2C8D1C-1ABA-F045-A724-BFA642DEB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1CB0DB-D5B0-4444-9EF7-0A253B73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19/02/2024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5654D3-6A75-F645-BD2A-B7898D762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92D0FE-BC6F-C545-971C-1EE08BC0D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255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7ABFC-4DE2-824A-BBA0-A2828ED388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341628E-086D-7048-8401-CAA9E6A2CD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B26057-0695-C84C-831C-B8C17B5C8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19/02/2024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A7BEB7-2A69-AC43-88E3-7B2B876EB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C82E6E-6A4D-CD48-8C8C-36250F845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740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5A25B1-55DA-574B-AC0F-0483A8043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C823E3-0E01-B545-B1A2-FB8D0CC45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5EDB80-E6BD-EC46-8EF4-8E9DB55C6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19/02/2024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FA27D1-5564-FF40-8694-BC30F698B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B4DF05-74DC-0547-97BB-1110B172A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423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3930DB-9354-8840-8E39-97A8A2FE4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818B42-1BAC-554C-980D-4931D0DF2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989E53-DD2F-A946-BA63-FFC463107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19/02/2024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008601-F4EE-F144-B338-12BE7CEA0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C9CCE7-BA93-CC49-8089-7CAC64D21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73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3E1DEA-2B11-4948-B553-CF8413939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A9D280-0EEF-684F-8206-401A36B77A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275440A-E7D2-BE4E-9FE2-425B3D3BD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FA51C0-D704-3643-A92F-4D73EB6F6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19/02/2024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8F7002-5D1E-6A4F-A6FE-7D4C5A755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18E77D-0BE2-5E47-B8E3-88D52AD9D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243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35E4F1-B867-DA48-981F-B20BB904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C8FB45-6D80-D147-9849-5DA79D59F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9CC810-ED33-5D42-A3E4-D6DBAD0664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B57D768-DA7A-D84A-98FC-2DCB52910A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813B9DA-6F5D-D248-A094-BB46064F4B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480EC84-699E-464F-91BF-AD52A5379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19/02/2024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207F051-3FF0-F241-967C-41073CCFE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9E4EE3-9423-464C-918E-6997A6B3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2819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B43473-9213-394E-8ED6-37A4F71E4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D584EF8-DA71-3547-B6A9-3E967595C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19/02/2024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6614FDF-2F6A-8F42-B1D0-750188ED5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555DBCA-E7CA-424A-B181-DC7D31456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521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2E6C144-FCEB-5145-A16E-C1BC079AD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19/02/2024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136E0DB-A1A5-8D43-99E1-DDC7AD20A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CD50393-1157-934D-98D8-F5A1C7E54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2331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AB9C3B-261B-994A-A18C-E235E3F64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F04DBF-6145-2F4D-B531-9062C8E30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2DC238-F75A-7842-A1FD-48757BA9C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EF4233-DA64-404F-B42B-441B44611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19/02/2024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F2E9DC-F92E-E442-B25F-2E49B83B2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AEB8AE-151D-E347-BBD9-72E8E8253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702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251DB-C4B3-D64A-A021-A4C18BBE0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7F899ED-28D5-EF41-B903-7F383AD5F4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717228-E585-DA4B-81D3-84311CDFC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D98076-5DBB-AD4C-8DE5-ABDCCD2B7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19/02/2024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472989-7F64-2F45-BA72-50922AC1F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4F1B21-9F74-8945-9B08-E9553B5C1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6656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10C9540-7215-6D42-9A8F-6C04BEE8C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339FF6-765B-EE4F-954D-5DB3CBF7E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5DBDBC-9F48-C84C-BBD5-3C8B0E2459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B8E53-DF59-7E43-A1C0-BC2E45349DCE}" type="datetimeFigureOut">
              <a:rPr lang="es-MX" smtClean="0"/>
              <a:t>19/02/2024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BB4D78-E921-FA48-AEA4-E096BEAE59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17AD48-27FC-E44F-BF94-1FE36731C7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9171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/>
          <p:cNvCxnSpPr/>
          <p:nvPr/>
        </p:nvCxnSpPr>
        <p:spPr>
          <a:xfrm>
            <a:off x="9989063" y="4499712"/>
            <a:ext cx="0" cy="67903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/>
          <p:cNvCxnSpPr/>
          <p:nvPr/>
        </p:nvCxnSpPr>
        <p:spPr>
          <a:xfrm>
            <a:off x="8064256" y="4500982"/>
            <a:ext cx="0" cy="60940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/>
          <p:cNvCxnSpPr/>
          <p:nvPr/>
        </p:nvCxnSpPr>
        <p:spPr>
          <a:xfrm>
            <a:off x="4218183" y="4499712"/>
            <a:ext cx="0" cy="61067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 flipH="1">
            <a:off x="6145104" y="3431042"/>
            <a:ext cx="1289737" cy="0"/>
          </a:xfrm>
          <a:prstGeom prst="line">
            <a:avLst/>
          </a:prstGeom>
          <a:ln>
            <a:solidFill>
              <a:srgbClr val="B51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2289688" y="4500982"/>
            <a:ext cx="0" cy="5239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/>
          <p:cNvCxnSpPr/>
          <p:nvPr/>
        </p:nvCxnSpPr>
        <p:spPr>
          <a:xfrm flipH="1">
            <a:off x="4915974" y="2743200"/>
            <a:ext cx="1223401" cy="0"/>
          </a:xfrm>
          <a:prstGeom prst="line">
            <a:avLst/>
          </a:prstGeom>
          <a:ln>
            <a:solidFill>
              <a:srgbClr val="B51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1D2A3006-ECAA-204F-8D29-9C1E63D32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79398"/>
            <a:ext cx="513878" cy="457860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4F34CB2-899D-A545-A1B9-E746AF2C00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8305"/>
          <a:stretch/>
        </p:blipFill>
        <p:spPr>
          <a:xfrm>
            <a:off x="10836225" y="5816880"/>
            <a:ext cx="1103874" cy="1045029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F1357F25-0284-564F-9A38-737AB4EE2A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102" y="197066"/>
            <a:ext cx="981429" cy="417836"/>
          </a:xfrm>
          <a:prstGeom prst="rect">
            <a:avLst/>
          </a:prstGeom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id="{FCBDF934-A4B5-304B-A4FC-44C64DC4A788}"/>
              </a:ext>
            </a:extLst>
          </p:cNvPr>
          <p:cNvSpPr txBox="1"/>
          <p:nvPr/>
        </p:nvSpPr>
        <p:spPr>
          <a:xfrm>
            <a:off x="1359646" y="208061"/>
            <a:ext cx="6621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rgbClr val="B00008"/>
                </a:solidFill>
              </a:rPr>
              <a:t>Nombre de la Unidad Orgánica</a:t>
            </a:r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99829" tIns="899829" rIns="899829" bIns="899829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8049134" y="410618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4740225" y="2074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0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99829" tIns="899829" rIns="899829" bIns="899829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20" name="Rectangle 32"/>
          <p:cNvSpPr>
            <a:spLocks noChangeArrowheads="1"/>
          </p:cNvSpPr>
          <p:nvPr/>
        </p:nvSpPr>
        <p:spPr bwMode="auto">
          <a:xfrm>
            <a:off x="5739161" y="183639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34"/>
          <p:cNvSpPr>
            <a:spLocks noChangeArrowheads="1"/>
          </p:cNvSpPr>
          <p:nvPr/>
        </p:nvSpPr>
        <p:spPr bwMode="auto">
          <a:xfrm>
            <a:off x="6586653" y="270659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152400" y="1524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99829" tIns="899829" rIns="899829" bIns="899829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152400" y="609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152400" y="1066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52400" y="1524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52400" y="1981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29"/>
          <p:cNvSpPr>
            <a:spLocks noChangeArrowheads="1"/>
          </p:cNvSpPr>
          <p:nvPr/>
        </p:nvSpPr>
        <p:spPr bwMode="auto">
          <a:xfrm>
            <a:off x="152400" y="2895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152400" y="2895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40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40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40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40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40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0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0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0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0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9700" algn="l"/>
              </a:tabLst>
            </a:pPr>
            <a:endParaRPr kumimoji="0" lang="es-MX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9700" algn="l"/>
              </a:tabLst>
            </a:pPr>
            <a:r>
              <a:rPr kumimoji="0" lang="es-MX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endParaRPr kumimoji="0" lang="es-MX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9700" algn="l"/>
              </a:tabLst>
            </a:pPr>
            <a:r>
              <a:rPr kumimoji="0" lang="es-MX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endParaRPr kumimoji="0" lang="es-MX" sz="1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9700" algn="l"/>
              </a:tabLst>
            </a:pPr>
            <a:br>
              <a:rPr kumimoji="0" lang="es-MX" sz="14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5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99829" tIns="899829" rIns="899829" bIns="899829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84" name="Rectangle 53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85" name="Rectangle 54"/>
          <p:cNvSpPr>
            <a:spLocks noChangeArrowheads="1"/>
          </p:cNvSpPr>
          <p:nvPr/>
        </p:nvSpPr>
        <p:spPr bwMode="auto">
          <a:xfrm>
            <a:off x="279584" y="81395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6" name="Rectangle 56"/>
          <p:cNvSpPr>
            <a:spLocks noChangeArrowheads="1"/>
          </p:cNvSpPr>
          <p:nvPr/>
        </p:nvSpPr>
        <p:spPr bwMode="auto">
          <a:xfrm>
            <a:off x="4505093" y="176193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Rectangle 57"/>
          <p:cNvSpPr>
            <a:spLocks noChangeArrowheads="1"/>
          </p:cNvSpPr>
          <p:nvPr/>
        </p:nvSpPr>
        <p:spPr bwMode="auto">
          <a:xfrm>
            <a:off x="0" y="1828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64"/>
          <p:cNvSpPr>
            <a:spLocks noChangeArrowheads="1"/>
          </p:cNvSpPr>
          <p:nvPr/>
        </p:nvSpPr>
        <p:spPr bwMode="auto">
          <a:xfrm>
            <a:off x="0" y="2743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Rectangle 66"/>
          <p:cNvSpPr>
            <a:spLocks noChangeArrowheads="1"/>
          </p:cNvSpPr>
          <p:nvPr/>
        </p:nvSpPr>
        <p:spPr bwMode="auto">
          <a:xfrm>
            <a:off x="0" y="3200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ángulo 47"/>
          <p:cNvSpPr/>
          <p:nvPr/>
        </p:nvSpPr>
        <p:spPr>
          <a:xfrm>
            <a:off x="5241168" y="1200939"/>
            <a:ext cx="1797050" cy="796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s-MX" sz="1100" b="1" dirty="0">
                <a:solidFill>
                  <a:srgbClr val="B51700"/>
                </a:solidFill>
                <a:ea typeface="Arial" panose="020B0604020202020204" pitchFamily="34" charset="0"/>
              </a:rPr>
              <a:t>UNIDAD ORGÁNICA</a:t>
            </a:r>
            <a:r>
              <a:rPr lang="es-ES" sz="1100" b="1" dirty="0">
                <a:solidFill>
                  <a:srgbClr val="B517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9" name="Rectángulo 48"/>
          <p:cNvSpPr/>
          <p:nvPr/>
        </p:nvSpPr>
        <p:spPr>
          <a:xfrm>
            <a:off x="3305053" y="2353282"/>
            <a:ext cx="1813560" cy="831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1100" b="1" dirty="0">
                <a:solidFill>
                  <a:srgbClr val="B51700"/>
                </a:solidFill>
                <a:effectLst/>
                <a:ea typeface="Arial" panose="020B0604020202020204" pitchFamily="34" charset="0"/>
              </a:rPr>
              <a:t>UNIDAD ORGÁNICA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50" name="Conector recto 49"/>
          <p:cNvCxnSpPr>
            <a:stCxn id="48" idx="2"/>
            <a:endCxn id="53" idx="0"/>
          </p:cNvCxnSpPr>
          <p:nvPr/>
        </p:nvCxnSpPr>
        <p:spPr>
          <a:xfrm>
            <a:off x="6139693" y="1997864"/>
            <a:ext cx="0" cy="2837763"/>
          </a:xfrm>
          <a:prstGeom prst="line">
            <a:avLst/>
          </a:prstGeom>
          <a:ln>
            <a:solidFill>
              <a:srgbClr val="B517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ángulo 50"/>
          <p:cNvSpPr/>
          <p:nvPr/>
        </p:nvSpPr>
        <p:spPr>
          <a:xfrm>
            <a:off x="1382908" y="4840072"/>
            <a:ext cx="1813560" cy="8324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1100" b="1" dirty="0">
                <a:solidFill>
                  <a:srgbClr val="B51700"/>
                </a:solidFill>
                <a:ea typeface="Arial" panose="020B0604020202020204" pitchFamily="34" charset="0"/>
              </a:rPr>
              <a:t>UNIDAD ORGÁNICA</a:t>
            </a:r>
            <a:endParaRPr lang="es-MX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2" name="Rectángulo 51"/>
          <p:cNvSpPr/>
          <p:nvPr/>
        </p:nvSpPr>
        <p:spPr>
          <a:xfrm>
            <a:off x="3311403" y="4834357"/>
            <a:ext cx="1813560" cy="8324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1100" b="1" dirty="0">
                <a:solidFill>
                  <a:srgbClr val="B51700"/>
                </a:solidFill>
                <a:ea typeface="Arial" panose="020B0604020202020204" pitchFamily="34" charset="0"/>
              </a:rPr>
              <a:t>UNIDAD ORGÁNICA</a:t>
            </a:r>
            <a:endParaRPr lang="es-MX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" name="Rectángulo 52"/>
          <p:cNvSpPr/>
          <p:nvPr/>
        </p:nvSpPr>
        <p:spPr>
          <a:xfrm>
            <a:off x="5232913" y="4835627"/>
            <a:ext cx="1813560" cy="831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1100" b="1" dirty="0">
                <a:solidFill>
                  <a:srgbClr val="B51700"/>
                </a:solidFill>
                <a:ea typeface="Arial" panose="020B0604020202020204" pitchFamily="34" charset="0"/>
              </a:rPr>
              <a:t>UNIDAD ORGÁNICA</a:t>
            </a:r>
            <a:endParaRPr lang="es-MX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4" name="Rectángulo 53"/>
          <p:cNvSpPr/>
          <p:nvPr/>
        </p:nvSpPr>
        <p:spPr>
          <a:xfrm>
            <a:off x="7165243" y="4834259"/>
            <a:ext cx="1813560" cy="831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1100" b="1" dirty="0">
                <a:solidFill>
                  <a:srgbClr val="B51700"/>
                </a:solidFill>
                <a:ea typeface="Arial" panose="020B0604020202020204" pitchFamily="34" charset="0"/>
              </a:rPr>
              <a:t>UNIDAD ORGÁNICA</a:t>
            </a:r>
            <a:endParaRPr lang="es-MX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6" name="Rectángulo 55"/>
          <p:cNvSpPr/>
          <p:nvPr/>
        </p:nvSpPr>
        <p:spPr>
          <a:xfrm>
            <a:off x="9082283" y="4832664"/>
            <a:ext cx="1813560" cy="831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1100" b="1" dirty="0">
                <a:solidFill>
                  <a:srgbClr val="B51700"/>
                </a:solidFill>
                <a:ea typeface="Arial" panose="020B0604020202020204" pitchFamily="34" charset="0"/>
              </a:rPr>
              <a:t>UNIDAD ORGÁNICA</a:t>
            </a:r>
            <a:endParaRPr lang="es-MX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57" name="Conector recto 56"/>
          <p:cNvCxnSpPr/>
          <p:nvPr/>
        </p:nvCxnSpPr>
        <p:spPr>
          <a:xfrm>
            <a:off x="2289688" y="4501550"/>
            <a:ext cx="769937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ángulo 62"/>
          <p:cNvSpPr/>
          <p:nvPr/>
        </p:nvSpPr>
        <p:spPr>
          <a:xfrm>
            <a:off x="7180458" y="3015117"/>
            <a:ext cx="1813560" cy="831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1100" b="1" dirty="0">
                <a:solidFill>
                  <a:srgbClr val="B51700"/>
                </a:solidFill>
                <a:ea typeface="Arial" panose="020B0604020202020204" pitchFamily="34" charset="0"/>
              </a:rPr>
              <a:t>UNIDAD ORGÁNICA</a:t>
            </a:r>
            <a:endParaRPr lang="es-MX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1248923" y="-61330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99829" tIns="899829" rIns="899829" bIns="899829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1248923" y="-15610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1248923" y="30109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1248923" y="75829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1248923" y="121549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248923" y="167269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1248923" y="212989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1248923" y="258709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34"/>
          <p:cNvSpPr>
            <a:spLocks noChangeArrowheads="1"/>
          </p:cNvSpPr>
          <p:nvPr/>
        </p:nvSpPr>
        <p:spPr bwMode="auto">
          <a:xfrm>
            <a:off x="1248923" y="304429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7851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21</Words>
  <Application>Microsoft Office PowerPoint</Application>
  <PresentationFormat>Panorámica</PresentationFormat>
  <Paragraphs>39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Área Estructura Organizacional</cp:lastModifiedBy>
  <cp:revision>24</cp:revision>
  <dcterms:created xsi:type="dcterms:W3CDTF">2022-07-22T18:09:20Z</dcterms:created>
  <dcterms:modified xsi:type="dcterms:W3CDTF">2024-02-19T21:49:31Z</dcterms:modified>
</cp:coreProperties>
</file>