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83" r:id="rId5"/>
    <p:sldId id="284" r:id="rId6"/>
    <p:sldId id="285" r:id="rId7"/>
    <p:sldId id="276" r:id="rId8"/>
    <p:sldId id="277" r:id="rId9"/>
    <p:sldId id="278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6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452A-D18C-45D6-B3B5-AD4C17950F6C}" type="datetimeFigureOut">
              <a:rPr lang="es-ES" smtClean="0"/>
              <a:t>29/09/2015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AF43-076D-4BCD-9C55-2F53EE1CD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862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452A-D18C-45D6-B3B5-AD4C17950F6C}" type="datetimeFigureOut">
              <a:rPr lang="es-ES" smtClean="0"/>
              <a:t>29/09/2015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AF43-076D-4BCD-9C55-2F53EE1CD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859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452A-D18C-45D6-B3B5-AD4C17950F6C}" type="datetimeFigureOut">
              <a:rPr lang="es-ES" smtClean="0"/>
              <a:t>29/09/2015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AF43-076D-4BCD-9C55-2F53EE1CD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945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452A-D18C-45D6-B3B5-AD4C17950F6C}" type="datetimeFigureOut">
              <a:rPr lang="es-ES" smtClean="0"/>
              <a:t>29/09/2015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AF43-076D-4BCD-9C55-2F53EE1CD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26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452A-D18C-45D6-B3B5-AD4C17950F6C}" type="datetimeFigureOut">
              <a:rPr lang="es-ES" smtClean="0"/>
              <a:t>29/09/2015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AF43-076D-4BCD-9C55-2F53EE1CD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2024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452A-D18C-45D6-B3B5-AD4C17950F6C}" type="datetimeFigureOut">
              <a:rPr lang="es-ES" smtClean="0"/>
              <a:t>29/09/2015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AF43-076D-4BCD-9C55-2F53EE1CD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6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452A-D18C-45D6-B3B5-AD4C17950F6C}" type="datetimeFigureOut">
              <a:rPr lang="es-ES" smtClean="0"/>
              <a:t>29/09/2015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AF43-076D-4BCD-9C55-2F53EE1CD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694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452A-D18C-45D6-B3B5-AD4C17950F6C}" type="datetimeFigureOut">
              <a:rPr lang="es-ES" smtClean="0"/>
              <a:t>29/09/2015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AF43-076D-4BCD-9C55-2F53EE1CD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692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452A-D18C-45D6-B3B5-AD4C17950F6C}" type="datetimeFigureOut">
              <a:rPr lang="es-ES" smtClean="0"/>
              <a:t>29/09/2015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AF43-076D-4BCD-9C55-2F53EE1CD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1738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452A-D18C-45D6-B3B5-AD4C17950F6C}" type="datetimeFigureOut">
              <a:rPr lang="es-ES" smtClean="0"/>
              <a:t>29/09/2015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AF43-076D-4BCD-9C55-2F53EE1CD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436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452A-D18C-45D6-B3B5-AD4C17950F6C}" type="datetimeFigureOut">
              <a:rPr lang="es-ES" smtClean="0"/>
              <a:t>29/09/2015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AF43-076D-4BCD-9C55-2F53EE1CD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272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E452A-D18C-45D6-B3B5-AD4C17950F6C}" type="datetimeFigureOut">
              <a:rPr lang="es-ES" smtClean="0"/>
              <a:t>29/09/2015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1AF43-076D-4BCD-9C55-2F53EE1CD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4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084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03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6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98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82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457200" y="620688"/>
            <a:ext cx="8229600" cy="4911824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SzPct val="95000"/>
              <a:buFont typeface="Wingdings 2"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Factores de riesgo: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- Mujeres de 25 a 64 años de edad.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- Inicio de relaciones sexuales antes de los 18 años.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- Antecedentes de enfermedades de transmisión sexual.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- Infección </a:t>
            </a:r>
            <a:r>
              <a:rPr kumimoji="0" lang="es-MX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cérvico</a:t>
            </a: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vaginal por virus del papiloma     humano.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- Múltiples parejas sexuales (del hombre y de la mujer).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- Tabaquismo.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- Desnutrición.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- Deficiencia de antioxidantes.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- Pacientes con </a:t>
            </a:r>
            <a:r>
              <a:rPr kumimoji="0" lang="es-MX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inmuno</a:t>
            </a: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-deficiencias.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- NUNCA HABERSE PRACTICADO EL ESTUDIO CITOLOGICO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SzPct val="95000"/>
              <a:buFont typeface="Wingdings 2"/>
              <a:buChar char=""/>
              <a:tabLst/>
              <a:defRPr/>
            </a:pPr>
            <a:endParaRPr kumimoji="0" lang="es-ES" sz="2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44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82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542" y="0"/>
            <a:ext cx="91945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09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33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87424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187624" y="3573016"/>
            <a:ext cx="7056784" cy="144655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Recuerda el cáncer se puede evitar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b="1" dirty="0" smtClean="0"/>
              <a:t>Acude a tu medico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b="1" dirty="0" smtClean="0"/>
              <a:t>Realízate en forma  anual tu citología </a:t>
            </a:r>
            <a:r>
              <a:rPr lang="es-ES" sz="2000" b="1" dirty="0" smtClean="0"/>
              <a:t>vagina y colposcopia </a:t>
            </a:r>
          </a:p>
        </p:txBody>
      </p:sp>
    </p:spTree>
    <p:extLst>
      <p:ext uri="{BB962C8B-B14F-4D97-AF65-F5344CB8AC3E}">
        <p14:creationId xmlns:p14="http://schemas.microsoft.com/office/powerpoint/2010/main" val="24771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97</Words>
  <Application>Microsoft Office PowerPoint</Application>
  <PresentationFormat>Presentación en pantalla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Subdireccion</dc:creator>
  <cp:lastModifiedBy>Subdireccion</cp:lastModifiedBy>
  <cp:revision>6</cp:revision>
  <dcterms:created xsi:type="dcterms:W3CDTF">2015-03-11T15:10:55Z</dcterms:created>
  <dcterms:modified xsi:type="dcterms:W3CDTF">2015-09-29T13:33:48Z</dcterms:modified>
</cp:coreProperties>
</file>